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5602" r:id="rId1"/>
  </p:sldMasterIdLst>
  <p:notesMasterIdLst>
    <p:notesMasterId r:id="rId13"/>
  </p:notesMasterIdLst>
  <p:handoutMasterIdLst>
    <p:handoutMasterId r:id="rId14"/>
  </p:handoutMasterIdLst>
  <p:sldIdLst>
    <p:sldId id="393" r:id="rId2"/>
    <p:sldId id="382" r:id="rId3"/>
    <p:sldId id="385" r:id="rId4"/>
    <p:sldId id="394" r:id="rId5"/>
    <p:sldId id="390" r:id="rId6"/>
    <p:sldId id="389" r:id="rId7"/>
    <p:sldId id="391" r:id="rId8"/>
    <p:sldId id="378" r:id="rId9"/>
    <p:sldId id="381" r:id="rId10"/>
    <p:sldId id="387" r:id="rId11"/>
    <p:sldId id="392" r:id="rId12"/>
  </p:sldIdLst>
  <p:sldSz cx="9144000" cy="5143500" type="screen16x9"/>
  <p:notesSz cx="6797675" cy="992822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342900" indent="1143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685800" indent="228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028700" indent="3429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371600" indent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054"/>
    <a:srgbClr val="FFFFFF"/>
    <a:srgbClr val="00589A"/>
    <a:srgbClr val="993300"/>
    <a:srgbClr val="90ABDC"/>
    <a:srgbClr val="3BA9BF"/>
    <a:srgbClr val="002B4C"/>
    <a:srgbClr val="339933"/>
    <a:srgbClr val="0033CC"/>
    <a:srgbClr val="EEBB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279" autoAdjust="0"/>
    <p:restoredTop sz="94660" autoAdjust="0"/>
  </p:normalViewPr>
  <p:slideViewPr>
    <p:cSldViewPr>
      <p:cViewPr varScale="1">
        <p:scale>
          <a:sx n="169" d="100"/>
          <a:sy n="169" d="100"/>
        </p:scale>
        <p:origin x="372" y="12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F66E228-5DEA-4174-B1FB-8168B3904951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DB3B65C9-DCCD-4D92-B116-AF0957780A0A}">
      <dgm:prSet phldrT="[Текст]" custT="1"/>
      <dgm:spPr/>
      <dgm:t>
        <a:bodyPr/>
        <a:lstStyle/>
        <a:p>
          <a:r>
            <a:rPr lang="ru-RU" sz="2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ГД (22)</a:t>
          </a:r>
          <a:endParaRPr lang="ru-RU" sz="28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DFB9CBD9-EEA3-4F7D-ACBA-B99612F66A27}" type="parTrans" cxnId="{194863B7-2A2A-4637-BF4D-465F2D8A5000}">
      <dgm:prSet/>
      <dgm:spPr/>
      <dgm:t>
        <a:bodyPr/>
        <a:lstStyle/>
        <a:p>
          <a:endParaRPr lang="ru-RU"/>
        </a:p>
      </dgm:t>
    </dgm:pt>
    <dgm:pt modelId="{BF78D280-9E6A-4CB4-8921-1CE6C02EC9A6}" type="sibTrans" cxnId="{194863B7-2A2A-4637-BF4D-465F2D8A5000}">
      <dgm:prSet/>
      <dgm:spPr>
        <a:solidFill>
          <a:srgbClr val="C00000"/>
        </a:solidFill>
      </dgm:spPr>
      <dgm:t>
        <a:bodyPr/>
        <a:lstStyle/>
        <a:p>
          <a:endParaRPr lang="ru-RU">
            <a:solidFill>
              <a:srgbClr val="C00000"/>
            </a:solidFill>
          </a:endParaRPr>
        </a:p>
      </dgm:t>
    </dgm:pt>
    <dgm:pt modelId="{B9365D79-E812-44BB-914F-B918D6C5460D}">
      <dgm:prSet phldrT="[Текст]"/>
      <dgm:spPr/>
      <dgm:t>
        <a:bodyPr/>
        <a:lstStyle/>
        <a:p>
          <a:r>
            <a:rPr lang="ru-RU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22</a:t>
          </a:r>
          <a:endParaRPr lang="ru-RU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4334DABD-F759-4E4C-829B-92975C2C7AE7}" type="parTrans" cxnId="{5F74EAB6-747B-40F0-8E23-B7A7BF9C9244}">
      <dgm:prSet/>
      <dgm:spPr/>
      <dgm:t>
        <a:bodyPr/>
        <a:lstStyle/>
        <a:p>
          <a:endParaRPr lang="ru-RU"/>
        </a:p>
      </dgm:t>
    </dgm:pt>
    <dgm:pt modelId="{26323CF7-C3A2-4B66-84B1-998179FB8691}" type="sibTrans" cxnId="{5F74EAB6-747B-40F0-8E23-B7A7BF9C9244}">
      <dgm:prSet/>
      <dgm:spPr>
        <a:solidFill>
          <a:srgbClr val="C00000"/>
        </a:solidFill>
      </dgm:spPr>
      <dgm:t>
        <a:bodyPr/>
        <a:lstStyle/>
        <a:p>
          <a:endParaRPr lang="ru-RU"/>
        </a:p>
      </dgm:t>
    </dgm:pt>
    <dgm:pt modelId="{CAD41844-C294-4807-BC95-F0A2C6C274F0}">
      <dgm:prSet phldrT="[Текст]"/>
      <dgm:spPr/>
      <dgm:t>
        <a:bodyPr/>
        <a:lstStyle/>
        <a:p>
          <a:r>
            <a:rPr lang="ru-RU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57  </a:t>
          </a:r>
          <a:r>
            <a:rPr lang="ru-RU" dirty="0" smtClean="0"/>
            <a:t>справок</a:t>
          </a:r>
          <a:endParaRPr lang="ru-RU" dirty="0"/>
        </a:p>
      </dgm:t>
    </dgm:pt>
    <dgm:pt modelId="{D87F896F-4E78-43BC-95F8-462C203D2721}" type="sibTrans" cxnId="{4DD9FE8F-BAA9-4426-A707-4966B3224B82}">
      <dgm:prSet/>
      <dgm:spPr/>
      <dgm:t>
        <a:bodyPr/>
        <a:lstStyle/>
        <a:p>
          <a:endParaRPr lang="ru-RU"/>
        </a:p>
      </dgm:t>
    </dgm:pt>
    <dgm:pt modelId="{5372EB84-E297-4C4E-AD38-DA71BCE3C621}" type="parTrans" cxnId="{4DD9FE8F-BAA9-4426-A707-4966B3224B82}">
      <dgm:prSet/>
      <dgm:spPr/>
      <dgm:t>
        <a:bodyPr/>
        <a:lstStyle/>
        <a:p>
          <a:endParaRPr lang="ru-RU"/>
        </a:p>
      </dgm:t>
    </dgm:pt>
    <dgm:pt modelId="{A633DCDF-B983-4E0A-B5EC-E6712635FB6A}" type="pres">
      <dgm:prSet presAssocID="{7F66E228-5DEA-4174-B1FB-8168B3904951}" presName="Name0" presStyleCnt="0">
        <dgm:presLayoutVars>
          <dgm:dir/>
          <dgm:resizeHandles val="exact"/>
        </dgm:presLayoutVars>
      </dgm:prSet>
      <dgm:spPr/>
    </dgm:pt>
    <dgm:pt modelId="{E3A37F78-1736-4740-868A-9F7DD7A77628}" type="pres">
      <dgm:prSet presAssocID="{DB3B65C9-DCCD-4D92-B116-AF0957780A0A}" presName="node" presStyleLbl="node1" presStyleIdx="0" presStyleCnt="3" custLinFactNeighborX="-836" custLinFactNeighborY="-11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9044FF-9FC8-40AB-880A-72047D4432EC}" type="pres">
      <dgm:prSet presAssocID="{BF78D280-9E6A-4CB4-8921-1CE6C02EC9A6}" presName="sibTrans" presStyleLbl="sibTrans2D1" presStyleIdx="0" presStyleCnt="2"/>
      <dgm:spPr/>
      <dgm:t>
        <a:bodyPr/>
        <a:lstStyle/>
        <a:p>
          <a:endParaRPr lang="ru-RU"/>
        </a:p>
      </dgm:t>
    </dgm:pt>
    <dgm:pt modelId="{90C22D6F-E956-4357-AB2C-E1DEDC86C141}" type="pres">
      <dgm:prSet presAssocID="{BF78D280-9E6A-4CB4-8921-1CE6C02EC9A6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996392AD-7A00-45EA-964A-DC3573BF03C8}" type="pres">
      <dgm:prSet presAssocID="{B9365D79-E812-44BB-914F-B918D6C5460D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A65814-7B15-4994-BE10-EB2612672241}" type="pres">
      <dgm:prSet presAssocID="{26323CF7-C3A2-4B66-84B1-998179FB8691}" presName="sibTrans" presStyleLbl="sibTrans2D1" presStyleIdx="1" presStyleCnt="2"/>
      <dgm:spPr/>
      <dgm:t>
        <a:bodyPr/>
        <a:lstStyle/>
        <a:p>
          <a:endParaRPr lang="ru-RU"/>
        </a:p>
      </dgm:t>
    </dgm:pt>
    <dgm:pt modelId="{DFC32094-7FBB-4218-A9FA-28445E7EB54E}" type="pres">
      <dgm:prSet presAssocID="{26323CF7-C3A2-4B66-84B1-998179FB8691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3D356351-54D1-4D60-90FA-1B6163D96D3A}" type="pres">
      <dgm:prSet presAssocID="{CAD41844-C294-4807-BC95-F0A2C6C274F0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3407224-5190-4545-8E2F-4846F13A25E5}" type="presOf" srcId="{BF78D280-9E6A-4CB4-8921-1CE6C02EC9A6}" destId="{049044FF-9FC8-40AB-880A-72047D4432EC}" srcOrd="0" destOrd="0" presId="urn:microsoft.com/office/officeart/2005/8/layout/process1"/>
    <dgm:cxn modelId="{4DD9FE8F-BAA9-4426-A707-4966B3224B82}" srcId="{7F66E228-5DEA-4174-B1FB-8168B3904951}" destId="{CAD41844-C294-4807-BC95-F0A2C6C274F0}" srcOrd="2" destOrd="0" parTransId="{5372EB84-E297-4C4E-AD38-DA71BCE3C621}" sibTransId="{D87F896F-4E78-43BC-95F8-462C203D2721}"/>
    <dgm:cxn modelId="{9E70C518-0685-4517-AE95-6B06EBBF8C3F}" type="presOf" srcId="{CAD41844-C294-4807-BC95-F0A2C6C274F0}" destId="{3D356351-54D1-4D60-90FA-1B6163D96D3A}" srcOrd="0" destOrd="0" presId="urn:microsoft.com/office/officeart/2005/8/layout/process1"/>
    <dgm:cxn modelId="{5F74EAB6-747B-40F0-8E23-B7A7BF9C9244}" srcId="{7F66E228-5DEA-4174-B1FB-8168B3904951}" destId="{B9365D79-E812-44BB-914F-B918D6C5460D}" srcOrd="1" destOrd="0" parTransId="{4334DABD-F759-4E4C-829B-92975C2C7AE7}" sibTransId="{26323CF7-C3A2-4B66-84B1-998179FB8691}"/>
    <dgm:cxn modelId="{D874D6FC-6EDE-43AF-A2F3-6A0985344247}" type="presOf" srcId="{7F66E228-5DEA-4174-B1FB-8168B3904951}" destId="{A633DCDF-B983-4E0A-B5EC-E6712635FB6A}" srcOrd="0" destOrd="0" presId="urn:microsoft.com/office/officeart/2005/8/layout/process1"/>
    <dgm:cxn modelId="{D8B0C4EB-4419-4483-AE0F-79BA3F118489}" type="presOf" srcId="{B9365D79-E812-44BB-914F-B918D6C5460D}" destId="{996392AD-7A00-45EA-964A-DC3573BF03C8}" srcOrd="0" destOrd="0" presId="urn:microsoft.com/office/officeart/2005/8/layout/process1"/>
    <dgm:cxn modelId="{DD4EEB64-0173-4D3C-AD42-FDA83855F310}" type="presOf" srcId="{BF78D280-9E6A-4CB4-8921-1CE6C02EC9A6}" destId="{90C22D6F-E956-4357-AB2C-E1DEDC86C141}" srcOrd="1" destOrd="0" presId="urn:microsoft.com/office/officeart/2005/8/layout/process1"/>
    <dgm:cxn modelId="{194863B7-2A2A-4637-BF4D-465F2D8A5000}" srcId="{7F66E228-5DEA-4174-B1FB-8168B3904951}" destId="{DB3B65C9-DCCD-4D92-B116-AF0957780A0A}" srcOrd="0" destOrd="0" parTransId="{DFB9CBD9-EEA3-4F7D-ACBA-B99612F66A27}" sibTransId="{BF78D280-9E6A-4CB4-8921-1CE6C02EC9A6}"/>
    <dgm:cxn modelId="{925B5B1E-9C58-485D-A1CB-620629215838}" type="presOf" srcId="{26323CF7-C3A2-4B66-84B1-998179FB8691}" destId="{DFC32094-7FBB-4218-A9FA-28445E7EB54E}" srcOrd="1" destOrd="0" presId="urn:microsoft.com/office/officeart/2005/8/layout/process1"/>
    <dgm:cxn modelId="{8A7170DE-F5F0-4185-A220-7460ACB33DCE}" type="presOf" srcId="{26323CF7-C3A2-4B66-84B1-998179FB8691}" destId="{BEA65814-7B15-4994-BE10-EB2612672241}" srcOrd="0" destOrd="0" presId="urn:microsoft.com/office/officeart/2005/8/layout/process1"/>
    <dgm:cxn modelId="{76AABD7A-1030-464D-A389-2D964C6C4163}" type="presOf" srcId="{DB3B65C9-DCCD-4D92-B116-AF0957780A0A}" destId="{E3A37F78-1736-4740-868A-9F7DD7A77628}" srcOrd="0" destOrd="0" presId="urn:microsoft.com/office/officeart/2005/8/layout/process1"/>
    <dgm:cxn modelId="{0D32F903-66F9-420A-A5B1-1AFD9CB0F469}" type="presParOf" srcId="{A633DCDF-B983-4E0A-B5EC-E6712635FB6A}" destId="{E3A37F78-1736-4740-868A-9F7DD7A77628}" srcOrd="0" destOrd="0" presId="urn:microsoft.com/office/officeart/2005/8/layout/process1"/>
    <dgm:cxn modelId="{E567AE79-925B-4BAB-9061-C74BD9102593}" type="presParOf" srcId="{A633DCDF-B983-4E0A-B5EC-E6712635FB6A}" destId="{049044FF-9FC8-40AB-880A-72047D4432EC}" srcOrd="1" destOrd="0" presId="urn:microsoft.com/office/officeart/2005/8/layout/process1"/>
    <dgm:cxn modelId="{5D8C97ED-3C4F-430B-911E-1F7B611BFB3C}" type="presParOf" srcId="{049044FF-9FC8-40AB-880A-72047D4432EC}" destId="{90C22D6F-E956-4357-AB2C-E1DEDC86C141}" srcOrd="0" destOrd="0" presId="urn:microsoft.com/office/officeart/2005/8/layout/process1"/>
    <dgm:cxn modelId="{51D9925B-DD2B-410D-9512-B70D11AF862C}" type="presParOf" srcId="{A633DCDF-B983-4E0A-B5EC-E6712635FB6A}" destId="{996392AD-7A00-45EA-964A-DC3573BF03C8}" srcOrd="2" destOrd="0" presId="urn:microsoft.com/office/officeart/2005/8/layout/process1"/>
    <dgm:cxn modelId="{34B86478-6CF1-4F53-B591-80A05AFDBD0B}" type="presParOf" srcId="{A633DCDF-B983-4E0A-B5EC-E6712635FB6A}" destId="{BEA65814-7B15-4994-BE10-EB2612672241}" srcOrd="3" destOrd="0" presId="urn:microsoft.com/office/officeart/2005/8/layout/process1"/>
    <dgm:cxn modelId="{D91EEEAF-952D-4D19-8C95-C8A419978CFE}" type="presParOf" srcId="{BEA65814-7B15-4994-BE10-EB2612672241}" destId="{DFC32094-7FBB-4218-A9FA-28445E7EB54E}" srcOrd="0" destOrd="0" presId="urn:microsoft.com/office/officeart/2005/8/layout/process1"/>
    <dgm:cxn modelId="{8DDDCAC8-7E69-4C1C-A0BA-6F896B2E2937}" type="presParOf" srcId="{A633DCDF-B983-4E0A-B5EC-E6712635FB6A}" destId="{3D356351-54D1-4D60-90FA-1B6163D96D3A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1EA91A9-0F16-427E-831A-60DBBDC8BAED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D7DBE312-0629-4067-ABDC-1FD8A87EF256}">
      <dgm:prSet phldrT="[Текст]" custT="1"/>
      <dgm:spPr/>
      <dgm:t>
        <a:bodyPr/>
        <a:lstStyle/>
        <a:p>
          <a:r>
            <a:rPr lang="ru-RU" sz="2800" b="1" dirty="0" smtClean="0"/>
            <a:t>МД (5421)</a:t>
          </a:r>
          <a:endParaRPr lang="ru-RU" sz="2800" b="1" dirty="0"/>
        </a:p>
      </dgm:t>
    </dgm:pt>
    <dgm:pt modelId="{555874EE-CA88-47FD-B827-5D792E1AF34A}" type="parTrans" cxnId="{A6E7F127-CAF2-4059-8494-1DFDA398D78B}">
      <dgm:prSet/>
      <dgm:spPr/>
      <dgm:t>
        <a:bodyPr/>
        <a:lstStyle/>
        <a:p>
          <a:endParaRPr lang="ru-RU"/>
        </a:p>
      </dgm:t>
    </dgm:pt>
    <dgm:pt modelId="{BA685041-3BCE-4A5C-93E6-59ACB38E1BA3}" type="sibTrans" cxnId="{A6E7F127-CAF2-4059-8494-1DFDA398D78B}">
      <dgm:prSet/>
      <dgm:spPr>
        <a:solidFill>
          <a:srgbClr val="C00000"/>
        </a:solidFill>
      </dgm:spPr>
      <dgm:t>
        <a:bodyPr/>
        <a:lstStyle/>
        <a:p>
          <a:endParaRPr lang="ru-RU"/>
        </a:p>
      </dgm:t>
    </dgm:pt>
    <dgm:pt modelId="{D0C475AA-BF18-409D-A1F8-186CCD0A565F}">
      <dgm:prSet phldrT="[Текст]" custT="1"/>
      <dgm:spPr/>
      <dgm:t>
        <a:bodyPr/>
        <a:lstStyle/>
        <a:p>
          <a:r>
            <a:rPr lang="ru-RU" sz="2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5401</a:t>
          </a:r>
        </a:p>
        <a:p>
          <a:r>
            <a:rPr lang="ru-RU" sz="1900" b="1" dirty="0" smtClean="0">
              <a:solidFill>
                <a:srgbClr val="FF0000"/>
              </a:solidFill>
            </a:rPr>
            <a:t>(20-не исп. </a:t>
          </a:r>
          <a:r>
            <a:rPr lang="ru-RU" sz="1900" b="1" dirty="0" err="1" smtClean="0">
              <a:solidFill>
                <a:srgbClr val="FF0000"/>
              </a:solidFill>
            </a:rPr>
            <a:t>обяз</a:t>
          </a:r>
          <a:r>
            <a:rPr lang="ru-RU" sz="1900" b="1" dirty="0" smtClean="0">
              <a:solidFill>
                <a:srgbClr val="FF0000"/>
              </a:solidFill>
            </a:rPr>
            <a:t>.)</a:t>
          </a:r>
          <a:endParaRPr lang="ru-RU" sz="1900" b="1" dirty="0">
            <a:solidFill>
              <a:srgbClr val="FF0000"/>
            </a:solidFill>
          </a:endParaRPr>
        </a:p>
      </dgm:t>
    </dgm:pt>
    <dgm:pt modelId="{8478A30D-C064-4063-8C53-54363A469147}" type="parTrans" cxnId="{39AC7241-B817-4681-AE07-84F90F3DC7E4}">
      <dgm:prSet/>
      <dgm:spPr/>
      <dgm:t>
        <a:bodyPr/>
        <a:lstStyle/>
        <a:p>
          <a:endParaRPr lang="ru-RU"/>
        </a:p>
      </dgm:t>
    </dgm:pt>
    <dgm:pt modelId="{1616BB0B-FEF6-4E38-8BC6-9DD4951564C5}" type="sibTrans" cxnId="{39AC7241-B817-4681-AE07-84F90F3DC7E4}">
      <dgm:prSet/>
      <dgm:spPr>
        <a:solidFill>
          <a:srgbClr val="C00000"/>
        </a:solidFill>
      </dgm:spPr>
      <dgm:t>
        <a:bodyPr/>
        <a:lstStyle/>
        <a:p>
          <a:endParaRPr lang="ru-RU"/>
        </a:p>
      </dgm:t>
    </dgm:pt>
    <dgm:pt modelId="{498399BB-7BDA-46AA-BD42-9DB7FCA47F5B}">
      <dgm:prSet phldrT="[Текст]" custT="1"/>
      <dgm:spPr/>
      <dgm:t>
        <a:bodyPr/>
        <a:lstStyle/>
        <a:p>
          <a:r>
            <a:rPr lang="ru-RU" sz="2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12 344 </a:t>
          </a:r>
        </a:p>
        <a:p>
          <a:r>
            <a:rPr lang="ru-RU" sz="2400" dirty="0" smtClean="0"/>
            <a:t>справки</a:t>
          </a:r>
          <a:endParaRPr lang="ru-RU" sz="2400" dirty="0"/>
        </a:p>
      </dgm:t>
    </dgm:pt>
    <dgm:pt modelId="{CB308971-E691-4BCF-AD2E-9981BA781405}" type="parTrans" cxnId="{D4FB98D3-B76F-459F-A89A-51B7ABEE2F18}">
      <dgm:prSet/>
      <dgm:spPr/>
      <dgm:t>
        <a:bodyPr/>
        <a:lstStyle/>
        <a:p>
          <a:endParaRPr lang="ru-RU"/>
        </a:p>
      </dgm:t>
    </dgm:pt>
    <dgm:pt modelId="{3AD9B1D0-56FC-40E1-BD74-875C7F46E1A0}" type="sibTrans" cxnId="{D4FB98D3-B76F-459F-A89A-51B7ABEE2F18}">
      <dgm:prSet/>
      <dgm:spPr/>
      <dgm:t>
        <a:bodyPr/>
        <a:lstStyle/>
        <a:p>
          <a:endParaRPr lang="ru-RU"/>
        </a:p>
      </dgm:t>
    </dgm:pt>
    <dgm:pt modelId="{621D25D7-D758-4AA5-A86C-3B05093B0785}" type="pres">
      <dgm:prSet presAssocID="{D1EA91A9-0F16-427E-831A-60DBBDC8BAED}" presName="Name0" presStyleCnt="0">
        <dgm:presLayoutVars>
          <dgm:dir/>
          <dgm:resizeHandles val="exact"/>
        </dgm:presLayoutVars>
      </dgm:prSet>
      <dgm:spPr/>
    </dgm:pt>
    <dgm:pt modelId="{CDA4BA42-5429-4548-95A8-8ED1B157E4AA}" type="pres">
      <dgm:prSet presAssocID="{D7DBE312-0629-4067-ABDC-1FD8A87EF256}" presName="node" presStyleLbl="node1" presStyleIdx="0" presStyleCnt="3" custLinFactNeighborX="-832" custLinFactNeighborY="-40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B93561-BD94-45EF-87F0-81ADE42B26C2}" type="pres">
      <dgm:prSet presAssocID="{BA685041-3BCE-4A5C-93E6-59ACB38E1BA3}" presName="sibTrans" presStyleLbl="sibTrans2D1" presStyleIdx="0" presStyleCnt="2"/>
      <dgm:spPr/>
      <dgm:t>
        <a:bodyPr/>
        <a:lstStyle/>
        <a:p>
          <a:endParaRPr lang="ru-RU"/>
        </a:p>
      </dgm:t>
    </dgm:pt>
    <dgm:pt modelId="{E9FECA6F-1ACC-4CC6-8189-79CC59813783}" type="pres">
      <dgm:prSet presAssocID="{BA685041-3BCE-4A5C-93E6-59ACB38E1BA3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AA4EBB96-9DAD-441F-8C50-C3A114859975}" type="pres">
      <dgm:prSet presAssocID="{D0C475AA-BF18-409D-A1F8-186CCD0A565F}" presName="node" presStyleLbl="node1" presStyleIdx="1" presStyleCnt="3" custScaleX="1201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7A8BED-56CA-42F4-96A6-DD1261FE6CAB}" type="pres">
      <dgm:prSet presAssocID="{1616BB0B-FEF6-4E38-8BC6-9DD4951564C5}" presName="sibTrans" presStyleLbl="sibTrans2D1" presStyleIdx="1" presStyleCnt="2"/>
      <dgm:spPr/>
      <dgm:t>
        <a:bodyPr/>
        <a:lstStyle/>
        <a:p>
          <a:endParaRPr lang="ru-RU"/>
        </a:p>
      </dgm:t>
    </dgm:pt>
    <dgm:pt modelId="{4C8B0D13-ECA5-470F-A1FD-DE5E3868AC2A}" type="pres">
      <dgm:prSet presAssocID="{1616BB0B-FEF6-4E38-8BC6-9DD4951564C5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0F08493D-DA64-4187-B245-05FC122CB6A6}" type="pres">
      <dgm:prSet presAssocID="{498399BB-7BDA-46AA-BD42-9DB7FCA47F5B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B58EEF6-28FA-430D-B0C7-9E700B88CABB}" type="presOf" srcId="{BA685041-3BCE-4A5C-93E6-59ACB38E1BA3}" destId="{23B93561-BD94-45EF-87F0-81ADE42B26C2}" srcOrd="0" destOrd="0" presId="urn:microsoft.com/office/officeart/2005/8/layout/process1"/>
    <dgm:cxn modelId="{46C913BA-4FF5-4445-841F-F907E7EEF347}" type="presOf" srcId="{D7DBE312-0629-4067-ABDC-1FD8A87EF256}" destId="{CDA4BA42-5429-4548-95A8-8ED1B157E4AA}" srcOrd="0" destOrd="0" presId="urn:microsoft.com/office/officeart/2005/8/layout/process1"/>
    <dgm:cxn modelId="{A6E7F127-CAF2-4059-8494-1DFDA398D78B}" srcId="{D1EA91A9-0F16-427E-831A-60DBBDC8BAED}" destId="{D7DBE312-0629-4067-ABDC-1FD8A87EF256}" srcOrd="0" destOrd="0" parTransId="{555874EE-CA88-47FD-B827-5D792E1AF34A}" sibTransId="{BA685041-3BCE-4A5C-93E6-59ACB38E1BA3}"/>
    <dgm:cxn modelId="{D8404752-C930-4288-81D7-DD70D5FE34BE}" type="presOf" srcId="{1616BB0B-FEF6-4E38-8BC6-9DD4951564C5}" destId="{F27A8BED-56CA-42F4-96A6-DD1261FE6CAB}" srcOrd="0" destOrd="0" presId="urn:microsoft.com/office/officeart/2005/8/layout/process1"/>
    <dgm:cxn modelId="{D7F24BC2-221A-42D3-9CAA-062EC99288AE}" type="presOf" srcId="{D0C475AA-BF18-409D-A1F8-186CCD0A565F}" destId="{AA4EBB96-9DAD-441F-8C50-C3A114859975}" srcOrd="0" destOrd="0" presId="urn:microsoft.com/office/officeart/2005/8/layout/process1"/>
    <dgm:cxn modelId="{8FC4F610-9DA6-47A4-8894-42C9299FC30B}" type="presOf" srcId="{D1EA91A9-0F16-427E-831A-60DBBDC8BAED}" destId="{621D25D7-D758-4AA5-A86C-3B05093B0785}" srcOrd="0" destOrd="0" presId="urn:microsoft.com/office/officeart/2005/8/layout/process1"/>
    <dgm:cxn modelId="{99BBB584-396B-413D-9B5B-E0D61E1E3F9C}" type="presOf" srcId="{498399BB-7BDA-46AA-BD42-9DB7FCA47F5B}" destId="{0F08493D-DA64-4187-B245-05FC122CB6A6}" srcOrd="0" destOrd="0" presId="urn:microsoft.com/office/officeart/2005/8/layout/process1"/>
    <dgm:cxn modelId="{39AC7241-B817-4681-AE07-84F90F3DC7E4}" srcId="{D1EA91A9-0F16-427E-831A-60DBBDC8BAED}" destId="{D0C475AA-BF18-409D-A1F8-186CCD0A565F}" srcOrd="1" destOrd="0" parTransId="{8478A30D-C064-4063-8C53-54363A469147}" sibTransId="{1616BB0B-FEF6-4E38-8BC6-9DD4951564C5}"/>
    <dgm:cxn modelId="{D4FB98D3-B76F-459F-A89A-51B7ABEE2F18}" srcId="{D1EA91A9-0F16-427E-831A-60DBBDC8BAED}" destId="{498399BB-7BDA-46AA-BD42-9DB7FCA47F5B}" srcOrd="2" destOrd="0" parTransId="{CB308971-E691-4BCF-AD2E-9981BA781405}" sibTransId="{3AD9B1D0-56FC-40E1-BD74-875C7F46E1A0}"/>
    <dgm:cxn modelId="{D5650EF4-76BC-432A-83B2-B9659EA78F03}" type="presOf" srcId="{1616BB0B-FEF6-4E38-8BC6-9DD4951564C5}" destId="{4C8B0D13-ECA5-470F-A1FD-DE5E3868AC2A}" srcOrd="1" destOrd="0" presId="urn:microsoft.com/office/officeart/2005/8/layout/process1"/>
    <dgm:cxn modelId="{57E9DCF4-00D1-41E6-9B99-ABF98B3EDC76}" type="presOf" srcId="{BA685041-3BCE-4A5C-93E6-59ACB38E1BA3}" destId="{E9FECA6F-1ACC-4CC6-8189-79CC59813783}" srcOrd="1" destOrd="0" presId="urn:microsoft.com/office/officeart/2005/8/layout/process1"/>
    <dgm:cxn modelId="{1FF59E87-9660-4140-B763-307708BA3753}" type="presParOf" srcId="{621D25D7-D758-4AA5-A86C-3B05093B0785}" destId="{CDA4BA42-5429-4548-95A8-8ED1B157E4AA}" srcOrd="0" destOrd="0" presId="urn:microsoft.com/office/officeart/2005/8/layout/process1"/>
    <dgm:cxn modelId="{CCE4FF5B-D566-442F-A884-00749B902B23}" type="presParOf" srcId="{621D25D7-D758-4AA5-A86C-3B05093B0785}" destId="{23B93561-BD94-45EF-87F0-81ADE42B26C2}" srcOrd="1" destOrd="0" presId="urn:microsoft.com/office/officeart/2005/8/layout/process1"/>
    <dgm:cxn modelId="{9E1FCEB4-FD62-47D3-A7FC-A113669445E5}" type="presParOf" srcId="{23B93561-BD94-45EF-87F0-81ADE42B26C2}" destId="{E9FECA6F-1ACC-4CC6-8189-79CC59813783}" srcOrd="0" destOrd="0" presId="urn:microsoft.com/office/officeart/2005/8/layout/process1"/>
    <dgm:cxn modelId="{9022D09F-4798-4CDF-A1BD-C8048FFA4246}" type="presParOf" srcId="{621D25D7-D758-4AA5-A86C-3B05093B0785}" destId="{AA4EBB96-9DAD-441F-8C50-C3A114859975}" srcOrd="2" destOrd="0" presId="urn:microsoft.com/office/officeart/2005/8/layout/process1"/>
    <dgm:cxn modelId="{9C68582C-56B1-431B-8785-16C81F2464CD}" type="presParOf" srcId="{621D25D7-D758-4AA5-A86C-3B05093B0785}" destId="{F27A8BED-56CA-42F4-96A6-DD1261FE6CAB}" srcOrd="3" destOrd="0" presId="urn:microsoft.com/office/officeart/2005/8/layout/process1"/>
    <dgm:cxn modelId="{B825F072-5773-4850-ADC5-4E74B658FE58}" type="presParOf" srcId="{F27A8BED-56CA-42F4-96A6-DD1261FE6CAB}" destId="{4C8B0D13-ECA5-470F-A1FD-DE5E3868AC2A}" srcOrd="0" destOrd="0" presId="urn:microsoft.com/office/officeart/2005/8/layout/process1"/>
    <dgm:cxn modelId="{90B476D7-3637-4D0F-8E43-9EE68ED5249C}" type="presParOf" srcId="{621D25D7-D758-4AA5-A86C-3B05093B0785}" destId="{0F08493D-DA64-4187-B245-05FC122CB6A6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A6C64D9-CA2A-4EE6-A678-C20A659DC6C0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B01F2C51-F850-4AF3-95DE-4F135615785D}">
      <dgm:prSet phldrT="[Текст]" custT="1"/>
      <dgm:spPr/>
      <dgm:t>
        <a:bodyPr/>
        <a:lstStyle/>
        <a:p>
          <a:r>
            <a:rPr lang="ru-RU" sz="24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72 ГГС </a:t>
          </a:r>
        </a:p>
        <a:p>
          <a:r>
            <a:rPr lang="ru-RU" sz="2300" dirty="0" err="1" smtClean="0"/>
            <a:t>руков.ОИОГВ</a:t>
          </a:r>
          <a:endParaRPr lang="ru-RU" sz="2300" dirty="0"/>
        </a:p>
      </dgm:t>
    </dgm:pt>
    <dgm:pt modelId="{CD78FE9A-3315-4EE0-AF59-DF5CF634B5FE}" type="parTrans" cxnId="{C964BE6C-6410-4138-8520-FFD2D351AA5C}">
      <dgm:prSet/>
      <dgm:spPr/>
      <dgm:t>
        <a:bodyPr/>
        <a:lstStyle/>
        <a:p>
          <a:endParaRPr lang="ru-RU"/>
        </a:p>
      </dgm:t>
    </dgm:pt>
    <dgm:pt modelId="{D1B04723-1C9C-46A7-AAEB-F58C56C34599}" type="sibTrans" cxnId="{C964BE6C-6410-4138-8520-FFD2D351AA5C}">
      <dgm:prSet/>
      <dgm:spPr>
        <a:solidFill>
          <a:srgbClr val="C00000"/>
        </a:solidFill>
      </dgm:spPr>
      <dgm:t>
        <a:bodyPr/>
        <a:lstStyle/>
        <a:p>
          <a:endParaRPr lang="ru-RU"/>
        </a:p>
      </dgm:t>
    </dgm:pt>
    <dgm:pt modelId="{86718A33-0B69-46CE-85CC-598509D08946}">
      <dgm:prSet phldrT="[Текст]" custT="1"/>
      <dgm:spPr/>
      <dgm:t>
        <a:bodyPr/>
        <a:lstStyle/>
        <a:p>
          <a:r>
            <a:rPr lang="ru-RU" sz="2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72</a:t>
          </a:r>
          <a:endParaRPr lang="ru-RU" sz="28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A7EAFA5A-1384-4D3E-8BD5-5C28617BB9B9}" type="parTrans" cxnId="{138AEB61-3E1C-4A32-B610-CA9FB42250AF}">
      <dgm:prSet/>
      <dgm:spPr/>
      <dgm:t>
        <a:bodyPr/>
        <a:lstStyle/>
        <a:p>
          <a:endParaRPr lang="ru-RU"/>
        </a:p>
      </dgm:t>
    </dgm:pt>
    <dgm:pt modelId="{B78016BD-0DDE-45D8-A7A7-AEB8B6CE3147}" type="sibTrans" cxnId="{138AEB61-3E1C-4A32-B610-CA9FB42250AF}">
      <dgm:prSet/>
      <dgm:spPr>
        <a:solidFill>
          <a:srgbClr val="C00000"/>
        </a:solidFill>
      </dgm:spPr>
      <dgm:t>
        <a:bodyPr/>
        <a:lstStyle/>
        <a:p>
          <a:endParaRPr lang="ru-RU"/>
        </a:p>
      </dgm:t>
    </dgm:pt>
    <dgm:pt modelId="{B4C2793F-242B-4B4F-8FE8-AC40311DC493}">
      <dgm:prSet phldrT="[Текст]" custT="1"/>
      <dgm:spPr/>
      <dgm:t>
        <a:bodyPr/>
        <a:lstStyle/>
        <a:p>
          <a:r>
            <a:rPr lang="ru-RU" sz="2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192 </a:t>
          </a:r>
          <a:r>
            <a:rPr lang="ru-RU" sz="3000" dirty="0" smtClean="0"/>
            <a:t>  справки</a:t>
          </a:r>
          <a:endParaRPr lang="ru-RU" sz="3000" dirty="0"/>
        </a:p>
      </dgm:t>
    </dgm:pt>
    <dgm:pt modelId="{87E18613-525C-490A-AC0F-1B0318703373}" type="parTrans" cxnId="{23E3E435-E018-4CF2-9041-45A71707559E}">
      <dgm:prSet/>
      <dgm:spPr/>
      <dgm:t>
        <a:bodyPr/>
        <a:lstStyle/>
        <a:p>
          <a:endParaRPr lang="ru-RU"/>
        </a:p>
      </dgm:t>
    </dgm:pt>
    <dgm:pt modelId="{EE268C02-BF57-4522-ADDA-4FAB3DB36688}" type="sibTrans" cxnId="{23E3E435-E018-4CF2-9041-45A71707559E}">
      <dgm:prSet/>
      <dgm:spPr/>
      <dgm:t>
        <a:bodyPr/>
        <a:lstStyle/>
        <a:p>
          <a:endParaRPr lang="ru-RU"/>
        </a:p>
      </dgm:t>
    </dgm:pt>
    <dgm:pt modelId="{6A2DBD12-C513-4957-B92E-EA2779405252}" type="pres">
      <dgm:prSet presAssocID="{FA6C64D9-CA2A-4EE6-A678-C20A659DC6C0}" presName="Name0" presStyleCnt="0">
        <dgm:presLayoutVars>
          <dgm:dir/>
          <dgm:resizeHandles val="exact"/>
        </dgm:presLayoutVars>
      </dgm:prSet>
      <dgm:spPr/>
    </dgm:pt>
    <dgm:pt modelId="{F995143A-E5E0-4963-B041-F9A72648D74C}" type="pres">
      <dgm:prSet presAssocID="{B01F2C51-F850-4AF3-95DE-4F135615785D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D0DB50-7EE9-4DD6-A17E-FA437DC0DF35}" type="pres">
      <dgm:prSet presAssocID="{D1B04723-1C9C-46A7-AAEB-F58C56C34599}" presName="sibTrans" presStyleLbl="sibTrans2D1" presStyleIdx="0" presStyleCnt="2"/>
      <dgm:spPr/>
      <dgm:t>
        <a:bodyPr/>
        <a:lstStyle/>
        <a:p>
          <a:endParaRPr lang="ru-RU"/>
        </a:p>
      </dgm:t>
    </dgm:pt>
    <dgm:pt modelId="{4F62D29B-3724-4B56-BE3E-088FDC6A52F1}" type="pres">
      <dgm:prSet presAssocID="{D1B04723-1C9C-46A7-AAEB-F58C56C34599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E9E544AE-253E-40DD-9B7B-35163814AA74}" type="pres">
      <dgm:prSet presAssocID="{86718A33-0B69-46CE-85CC-598509D08946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CFE021-4D60-4F72-94B6-C8DA3E104A1C}" type="pres">
      <dgm:prSet presAssocID="{B78016BD-0DDE-45D8-A7A7-AEB8B6CE3147}" presName="sibTrans" presStyleLbl="sibTrans2D1" presStyleIdx="1" presStyleCnt="2"/>
      <dgm:spPr/>
      <dgm:t>
        <a:bodyPr/>
        <a:lstStyle/>
        <a:p>
          <a:endParaRPr lang="ru-RU"/>
        </a:p>
      </dgm:t>
    </dgm:pt>
    <dgm:pt modelId="{27092209-CC39-40C9-BFAC-89D0564D0D85}" type="pres">
      <dgm:prSet presAssocID="{B78016BD-0DDE-45D8-A7A7-AEB8B6CE3147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263B47FE-7D0E-4AFC-994F-82097BC3D1DD}" type="pres">
      <dgm:prSet presAssocID="{B4C2793F-242B-4B4F-8FE8-AC40311DC493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5C84594-4CE0-4FEA-83A8-4058DD66BEA8}" type="presOf" srcId="{FA6C64D9-CA2A-4EE6-A678-C20A659DC6C0}" destId="{6A2DBD12-C513-4957-B92E-EA2779405252}" srcOrd="0" destOrd="0" presId="urn:microsoft.com/office/officeart/2005/8/layout/process1"/>
    <dgm:cxn modelId="{7663531D-4BE6-40AD-9791-0C649137FBB0}" type="presOf" srcId="{B78016BD-0DDE-45D8-A7A7-AEB8B6CE3147}" destId="{27092209-CC39-40C9-BFAC-89D0564D0D85}" srcOrd="1" destOrd="0" presId="urn:microsoft.com/office/officeart/2005/8/layout/process1"/>
    <dgm:cxn modelId="{23E3E435-E018-4CF2-9041-45A71707559E}" srcId="{FA6C64D9-CA2A-4EE6-A678-C20A659DC6C0}" destId="{B4C2793F-242B-4B4F-8FE8-AC40311DC493}" srcOrd="2" destOrd="0" parTransId="{87E18613-525C-490A-AC0F-1B0318703373}" sibTransId="{EE268C02-BF57-4522-ADDA-4FAB3DB36688}"/>
    <dgm:cxn modelId="{CA39A203-7849-4BF9-828C-A224274D7215}" type="presOf" srcId="{B01F2C51-F850-4AF3-95DE-4F135615785D}" destId="{F995143A-E5E0-4963-B041-F9A72648D74C}" srcOrd="0" destOrd="0" presId="urn:microsoft.com/office/officeart/2005/8/layout/process1"/>
    <dgm:cxn modelId="{FEA0D9D0-E7C7-42C8-95D9-F33D7FF7D50D}" type="presOf" srcId="{B78016BD-0DDE-45D8-A7A7-AEB8B6CE3147}" destId="{26CFE021-4D60-4F72-94B6-C8DA3E104A1C}" srcOrd="0" destOrd="0" presId="urn:microsoft.com/office/officeart/2005/8/layout/process1"/>
    <dgm:cxn modelId="{BB3F29BA-EE77-468C-902B-79B1DA3A575B}" type="presOf" srcId="{86718A33-0B69-46CE-85CC-598509D08946}" destId="{E9E544AE-253E-40DD-9B7B-35163814AA74}" srcOrd="0" destOrd="0" presId="urn:microsoft.com/office/officeart/2005/8/layout/process1"/>
    <dgm:cxn modelId="{8EA43EEE-8A6C-400B-B451-F960E74EE423}" type="presOf" srcId="{D1B04723-1C9C-46A7-AAEB-F58C56C34599}" destId="{4F62D29B-3724-4B56-BE3E-088FDC6A52F1}" srcOrd="1" destOrd="0" presId="urn:microsoft.com/office/officeart/2005/8/layout/process1"/>
    <dgm:cxn modelId="{C964BE6C-6410-4138-8520-FFD2D351AA5C}" srcId="{FA6C64D9-CA2A-4EE6-A678-C20A659DC6C0}" destId="{B01F2C51-F850-4AF3-95DE-4F135615785D}" srcOrd="0" destOrd="0" parTransId="{CD78FE9A-3315-4EE0-AF59-DF5CF634B5FE}" sibTransId="{D1B04723-1C9C-46A7-AAEB-F58C56C34599}"/>
    <dgm:cxn modelId="{138AEB61-3E1C-4A32-B610-CA9FB42250AF}" srcId="{FA6C64D9-CA2A-4EE6-A678-C20A659DC6C0}" destId="{86718A33-0B69-46CE-85CC-598509D08946}" srcOrd="1" destOrd="0" parTransId="{A7EAFA5A-1384-4D3E-8BD5-5C28617BB9B9}" sibTransId="{B78016BD-0DDE-45D8-A7A7-AEB8B6CE3147}"/>
    <dgm:cxn modelId="{52266026-D7D6-4816-83BF-7FD6D53380AB}" type="presOf" srcId="{D1B04723-1C9C-46A7-AAEB-F58C56C34599}" destId="{B3D0DB50-7EE9-4DD6-A17E-FA437DC0DF35}" srcOrd="0" destOrd="0" presId="urn:microsoft.com/office/officeart/2005/8/layout/process1"/>
    <dgm:cxn modelId="{8A28AC1F-7625-4606-8A02-19F7F945589D}" type="presOf" srcId="{B4C2793F-242B-4B4F-8FE8-AC40311DC493}" destId="{263B47FE-7D0E-4AFC-994F-82097BC3D1DD}" srcOrd="0" destOrd="0" presId="urn:microsoft.com/office/officeart/2005/8/layout/process1"/>
    <dgm:cxn modelId="{F9B1B630-4532-4489-B265-9C4FDEDD92AB}" type="presParOf" srcId="{6A2DBD12-C513-4957-B92E-EA2779405252}" destId="{F995143A-E5E0-4963-B041-F9A72648D74C}" srcOrd="0" destOrd="0" presId="urn:microsoft.com/office/officeart/2005/8/layout/process1"/>
    <dgm:cxn modelId="{690FB43F-E0B3-4694-A3D4-817D5A1853E0}" type="presParOf" srcId="{6A2DBD12-C513-4957-B92E-EA2779405252}" destId="{B3D0DB50-7EE9-4DD6-A17E-FA437DC0DF35}" srcOrd="1" destOrd="0" presId="urn:microsoft.com/office/officeart/2005/8/layout/process1"/>
    <dgm:cxn modelId="{E278F5DC-418F-47B9-84A2-680A32793F22}" type="presParOf" srcId="{B3D0DB50-7EE9-4DD6-A17E-FA437DC0DF35}" destId="{4F62D29B-3724-4B56-BE3E-088FDC6A52F1}" srcOrd="0" destOrd="0" presId="urn:microsoft.com/office/officeart/2005/8/layout/process1"/>
    <dgm:cxn modelId="{4C87EF1F-B713-4DEF-8247-8274A1A15024}" type="presParOf" srcId="{6A2DBD12-C513-4957-B92E-EA2779405252}" destId="{E9E544AE-253E-40DD-9B7B-35163814AA74}" srcOrd="2" destOrd="0" presId="urn:microsoft.com/office/officeart/2005/8/layout/process1"/>
    <dgm:cxn modelId="{CC7F3F30-35B6-4234-B3B9-D3C9CDEC4869}" type="presParOf" srcId="{6A2DBD12-C513-4957-B92E-EA2779405252}" destId="{26CFE021-4D60-4F72-94B6-C8DA3E104A1C}" srcOrd="3" destOrd="0" presId="urn:microsoft.com/office/officeart/2005/8/layout/process1"/>
    <dgm:cxn modelId="{A70BCF54-895F-43EC-A08C-449BB1F1AD21}" type="presParOf" srcId="{26CFE021-4D60-4F72-94B6-C8DA3E104A1C}" destId="{27092209-CC39-40C9-BFAC-89D0564D0D85}" srcOrd="0" destOrd="0" presId="urn:microsoft.com/office/officeart/2005/8/layout/process1"/>
    <dgm:cxn modelId="{BC7377D6-1C28-4054-8AF2-D8BDDD614316}" type="presParOf" srcId="{6A2DBD12-C513-4957-B92E-EA2779405252}" destId="{263B47FE-7D0E-4AFC-994F-82097BC3D1DD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581A963-E4AA-45C2-9892-E943C4ED4769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E562D3E-D6D9-4E7F-B968-A0A64A8176D2}">
      <dgm:prSet custT="1"/>
      <dgm:spPr>
        <a:gradFill rotWithShape="0">
          <a:gsLst>
            <a:gs pos="76000">
              <a:schemeClr val="tx2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97000">
              <a:schemeClr val="accent1">
                <a:lumMod val="45000"/>
                <a:lumOff val="55000"/>
              </a:schemeClr>
            </a:gs>
            <a:gs pos="95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38100">
          <a:solidFill>
            <a:srgbClr val="002060"/>
          </a:solidFill>
        </a:ln>
      </dgm:spPr>
      <dgm:t>
        <a:bodyPr/>
        <a:lstStyle/>
        <a:p>
          <a:r>
            <a:rPr lang="ru-RU" sz="18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при оценке необходимости заполнения раздела 2 Справки</a:t>
          </a:r>
          <a:endParaRPr lang="ru-RU" sz="18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78C89614-839A-45B3-978E-A3E7281CDCA3}" type="parTrans" cxnId="{4896C36D-8545-4C66-8CFB-17276DDFEF44}">
      <dgm:prSet/>
      <dgm:spPr/>
      <dgm:t>
        <a:bodyPr/>
        <a:lstStyle/>
        <a:p>
          <a:endParaRPr lang="ru-RU"/>
        </a:p>
      </dgm:t>
    </dgm:pt>
    <dgm:pt modelId="{8B84F98B-BE6F-4196-90AC-33D46B6D52B7}" type="sibTrans" cxnId="{4896C36D-8545-4C66-8CFB-17276DDFEF44}">
      <dgm:prSet/>
      <dgm:spPr/>
      <dgm:t>
        <a:bodyPr/>
        <a:lstStyle/>
        <a:p>
          <a:endParaRPr lang="ru-RU"/>
        </a:p>
      </dgm:t>
    </dgm:pt>
    <dgm:pt modelId="{A0FDFED8-123F-449A-B2CA-501BC9322BD1}">
      <dgm:prSet custT="1"/>
      <dgm:spPr>
        <a:gradFill rotWithShape="0">
          <a:gsLst>
            <a:gs pos="76000">
              <a:schemeClr val="tx2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97000">
              <a:schemeClr val="accent1">
                <a:lumMod val="45000"/>
                <a:lumOff val="55000"/>
              </a:schemeClr>
            </a:gs>
            <a:gs pos="95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38100">
          <a:solidFill>
            <a:srgbClr val="002060"/>
          </a:solidFill>
        </a:ln>
      </dgm:spPr>
      <dgm:t>
        <a:bodyPr/>
        <a:lstStyle/>
        <a:p>
          <a:r>
            <a:rPr lang="ru-RU" sz="18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при указании сведений об источниках совершения сделки </a:t>
          </a:r>
          <a:r>
            <a:rPr lang="ru-RU" sz="14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(раздел 2)</a:t>
          </a:r>
          <a:endParaRPr lang="ru-RU" sz="14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50BF27F0-7632-4D06-88DF-068614989411}" type="parTrans" cxnId="{6B4FE966-8DD4-427A-A9FA-80BD4202DE83}">
      <dgm:prSet/>
      <dgm:spPr/>
      <dgm:t>
        <a:bodyPr/>
        <a:lstStyle/>
        <a:p>
          <a:endParaRPr lang="ru-RU"/>
        </a:p>
      </dgm:t>
    </dgm:pt>
    <dgm:pt modelId="{46793493-C236-451B-A7C7-3D2488823534}" type="sibTrans" cxnId="{6B4FE966-8DD4-427A-A9FA-80BD4202DE83}">
      <dgm:prSet/>
      <dgm:spPr/>
      <dgm:t>
        <a:bodyPr/>
        <a:lstStyle/>
        <a:p>
          <a:endParaRPr lang="ru-RU"/>
        </a:p>
      </dgm:t>
    </dgm:pt>
    <dgm:pt modelId="{35AE7A59-98B1-4ABE-94F4-6BEA23D9D3B0}">
      <dgm:prSet custT="1"/>
      <dgm:spPr>
        <a:gradFill rotWithShape="0">
          <a:gsLst>
            <a:gs pos="76000">
              <a:schemeClr val="tx2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97000">
              <a:schemeClr val="accent1">
                <a:lumMod val="45000"/>
                <a:lumOff val="55000"/>
              </a:schemeClr>
            </a:gs>
            <a:gs pos="95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38100">
          <a:solidFill>
            <a:srgbClr val="002060"/>
          </a:solidFill>
        </a:ln>
      </dgm:spPr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при указании сведений о счетах в банках и иных кредитных организациях </a:t>
          </a:r>
          <a:r>
            <a:rPr lang="ru-RU" sz="14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(раздел 4)</a:t>
          </a:r>
          <a:endParaRPr lang="ru-RU" sz="14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4AA2574A-2696-4E1C-9944-26C52D7764F9}" type="parTrans" cxnId="{45392555-FE9E-4CB7-8A50-F92F9F984811}">
      <dgm:prSet/>
      <dgm:spPr/>
      <dgm:t>
        <a:bodyPr/>
        <a:lstStyle/>
        <a:p>
          <a:endParaRPr lang="ru-RU"/>
        </a:p>
      </dgm:t>
    </dgm:pt>
    <dgm:pt modelId="{AA788EF5-1E88-4B66-B8E8-C4A7AC939705}" type="sibTrans" cxnId="{45392555-FE9E-4CB7-8A50-F92F9F984811}">
      <dgm:prSet/>
      <dgm:spPr/>
      <dgm:t>
        <a:bodyPr/>
        <a:lstStyle/>
        <a:p>
          <a:endParaRPr lang="ru-RU"/>
        </a:p>
      </dgm:t>
    </dgm:pt>
    <dgm:pt modelId="{30BEF4C2-1C78-4240-AA7A-E6EE58B0569E}">
      <dgm:prSet custT="1"/>
      <dgm:spPr>
        <a:gradFill rotWithShape="0">
          <a:gsLst>
            <a:gs pos="76000">
              <a:schemeClr val="tx2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97000">
              <a:schemeClr val="accent1">
                <a:lumMod val="45000"/>
                <a:lumOff val="55000"/>
              </a:schemeClr>
            </a:gs>
            <a:gs pos="95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38100">
          <a:solidFill>
            <a:srgbClr val="002060"/>
          </a:solidFill>
        </a:ln>
      </dgm:spPr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600" b="1" dirty="0" smtClean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при указании сведений об участии в коммерческих организациях и фондах </a:t>
          </a:r>
          <a:r>
            <a:rPr lang="ru-RU" sz="14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(раздел 5)</a:t>
          </a:r>
        </a:p>
        <a:p>
          <a:endParaRPr lang="ru-RU" sz="16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C15D9AD3-906C-44EE-9A23-7609666BC6CE}" type="parTrans" cxnId="{C26554B8-FD4C-479E-AB75-6E8817227068}">
      <dgm:prSet/>
      <dgm:spPr/>
      <dgm:t>
        <a:bodyPr/>
        <a:lstStyle/>
        <a:p>
          <a:endParaRPr lang="ru-RU"/>
        </a:p>
      </dgm:t>
    </dgm:pt>
    <dgm:pt modelId="{CFF4CF92-67A4-4948-A7DA-EA55E1EEFC93}" type="sibTrans" cxnId="{C26554B8-FD4C-479E-AB75-6E8817227068}">
      <dgm:prSet/>
      <dgm:spPr/>
      <dgm:t>
        <a:bodyPr/>
        <a:lstStyle/>
        <a:p>
          <a:endParaRPr lang="ru-RU"/>
        </a:p>
      </dgm:t>
    </dgm:pt>
    <dgm:pt modelId="{49B2D961-01A2-4E1D-8BD1-C50794EA4AD7}">
      <dgm:prSet custT="1"/>
      <dgm:spPr>
        <a:gradFill rotWithShape="0">
          <a:gsLst>
            <a:gs pos="76000">
              <a:schemeClr val="tx2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97000">
              <a:schemeClr val="accent1">
                <a:lumMod val="45000"/>
                <a:lumOff val="55000"/>
              </a:schemeClr>
            </a:gs>
            <a:gs pos="95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38100">
          <a:solidFill>
            <a:srgbClr val="002060"/>
          </a:solidFill>
        </a:ln>
      </dgm:spPr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при заполнении сведений о страховании жизни </a:t>
          </a:r>
          <a:r>
            <a:rPr lang="ru-RU" sz="14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(подраздел 6.2)</a:t>
          </a:r>
        </a:p>
      </dgm:t>
    </dgm:pt>
    <dgm:pt modelId="{D2C2D79C-9721-42D1-8FE4-FB825C7474D6}" type="parTrans" cxnId="{DB841CCA-9329-497F-88DA-F70A9263FD3F}">
      <dgm:prSet/>
      <dgm:spPr/>
      <dgm:t>
        <a:bodyPr/>
        <a:lstStyle/>
        <a:p>
          <a:endParaRPr lang="ru-RU"/>
        </a:p>
      </dgm:t>
    </dgm:pt>
    <dgm:pt modelId="{DF1FC1F8-79DE-44FF-AED8-57D9F88B18E7}" type="sibTrans" cxnId="{DB841CCA-9329-497F-88DA-F70A9263FD3F}">
      <dgm:prSet/>
      <dgm:spPr/>
      <dgm:t>
        <a:bodyPr/>
        <a:lstStyle/>
        <a:p>
          <a:endParaRPr lang="ru-RU"/>
        </a:p>
      </dgm:t>
    </dgm:pt>
    <dgm:pt modelId="{3B19A10A-C033-4F54-AA1C-0A079160BDAB}" type="pres">
      <dgm:prSet presAssocID="{A581A963-E4AA-45C2-9892-E943C4ED4769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1286130F-2B4B-4AEF-A0B1-182538101394}" type="pres">
      <dgm:prSet presAssocID="{A581A963-E4AA-45C2-9892-E943C4ED4769}" presName="Name1" presStyleCnt="0"/>
      <dgm:spPr/>
    </dgm:pt>
    <dgm:pt modelId="{08AC4ED1-B0E3-4127-BF56-91520F7DD504}" type="pres">
      <dgm:prSet presAssocID="{A581A963-E4AA-45C2-9892-E943C4ED4769}" presName="cycle" presStyleCnt="0"/>
      <dgm:spPr/>
    </dgm:pt>
    <dgm:pt modelId="{506E9464-2EB1-45F9-A0B2-E87125405C46}" type="pres">
      <dgm:prSet presAssocID="{A581A963-E4AA-45C2-9892-E943C4ED4769}" presName="srcNode" presStyleLbl="node1" presStyleIdx="0" presStyleCnt="5"/>
      <dgm:spPr/>
    </dgm:pt>
    <dgm:pt modelId="{9142DC58-6874-430E-BAAB-17EC44B4B32C}" type="pres">
      <dgm:prSet presAssocID="{A581A963-E4AA-45C2-9892-E943C4ED4769}" presName="conn" presStyleLbl="parChTrans1D2" presStyleIdx="0" presStyleCnt="1"/>
      <dgm:spPr/>
      <dgm:t>
        <a:bodyPr/>
        <a:lstStyle/>
        <a:p>
          <a:endParaRPr lang="ru-RU"/>
        </a:p>
      </dgm:t>
    </dgm:pt>
    <dgm:pt modelId="{14A2CD9D-B551-4EAF-818E-B90255F0FAC5}" type="pres">
      <dgm:prSet presAssocID="{A581A963-E4AA-45C2-9892-E943C4ED4769}" presName="extraNode" presStyleLbl="node1" presStyleIdx="0" presStyleCnt="5"/>
      <dgm:spPr/>
    </dgm:pt>
    <dgm:pt modelId="{B1A71E65-87D2-4409-BA26-9D3DCBD3ED19}" type="pres">
      <dgm:prSet presAssocID="{A581A963-E4AA-45C2-9892-E943C4ED4769}" presName="dstNode" presStyleLbl="node1" presStyleIdx="0" presStyleCnt="5"/>
      <dgm:spPr/>
    </dgm:pt>
    <dgm:pt modelId="{9A976CCD-C506-4DED-87F7-15CF962EE2FD}" type="pres">
      <dgm:prSet presAssocID="{4E562D3E-D6D9-4E7F-B968-A0A64A8176D2}" presName="text_1" presStyleLbl="node1" presStyleIdx="0" presStyleCnt="5" custScaleY="1192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CF06F6-A725-4248-8898-A99A15EDA368}" type="pres">
      <dgm:prSet presAssocID="{4E562D3E-D6D9-4E7F-B968-A0A64A8176D2}" presName="accent_1" presStyleCnt="0"/>
      <dgm:spPr/>
    </dgm:pt>
    <dgm:pt modelId="{B6250536-20E9-42A9-B6BA-928A1B26B12A}" type="pres">
      <dgm:prSet presAssocID="{4E562D3E-D6D9-4E7F-B968-A0A64A8176D2}" presName="accentRepeatNode" presStyleLbl="solidFgAcc1" presStyleIdx="0" presStyleCnt="5"/>
      <dgm:spPr>
        <a:ln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48F17E2C-2E8A-42BD-8BDA-CDA4E0E754F4}" type="pres">
      <dgm:prSet presAssocID="{A0FDFED8-123F-449A-B2CA-501BC9322BD1}" presName="text_2" presStyleLbl="node1" presStyleIdx="1" presStyleCnt="5" custScaleY="1166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F9F1DA-98E6-4567-95B4-97952E754124}" type="pres">
      <dgm:prSet presAssocID="{A0FDFED8-123F-449A-B2CA-501BC9322BD1}" presName="accent_2" presStyleCnt="0"/>
      <dgm:spPr/>
    </dgm:pt>
    <dgm:pt modelId="{2C54FF35-0B74-4825-8CB5-C7B57690A514}" type="pres">
      <dgm:prSet presAssocID="{A0FDFED8-123F-449A-B2CA-501BC9322BD1}" presName="accentRepeatNode" presStyleLbl="solidFgAcc1" presStyleIdx="1" presStyleCnt="5"/>
      <dgm:spPr>
        <a:ln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071F8F67-5DDF-4CE8-AF44-83AD3289E10D}" type="pres">
      <dgm:prSet presAssocID="{35AE7A59-98B1-4ABE-94F4-6BEA23D9D3B0}" presName="text_3" presStyleLbl="node1" presStyleIdx="2" presStyleCnt="5" custScaleY="1140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F45290-AF2F-4216-A2D5-DBE42DA8D5FA}" type="pres">
      <dgm:prSet presAssocID="{35AE7A59-98B1-4ABE-94F4-6BEA23D9D3B0}" presName="accent_3" presStyleCnt="0"/>
      <dgm:spPr/>
    </dgm:pt>
    <dgm:pt modelId="{047A4BDD-34B0-486C-8530-B7F456D4C222}" type="pres">
      <dgm:prSet presAssocID="{35AE7A59-98B1-4ABE-94F4-6BEA23D9D3B0}" presName="accentRepeatNode" presStyleLbl="solidFgAcc1" presStyleIdx="2" presStyleCnt="5"/>
      <dgm:spPr>
        <a:ln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470633B9-5A7C-4C8E-A776-80F2E00738D8}" type="pres">
      <dgm:prSet presAssocID="{30BEF4C2-1C78-4240-AA7A-E6EE58B0569E}" presName="text_4" presStyleLbl="node1" presStyleIdx="3" presStyleCnt="5" custScaleY="1115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A00748-C6A2-4E89-9D79-F52ECF076B30}" type="pres">
      <dgm:prSet presAssocID="{30BEF4C2-1C78-4240-AA7A-E6EE58B0569E}" presName="accent_4" presStyleCnt="0"/>
      <dgm:spPr/>
    </dgm:pt>
    <dgm:pt modelId="{58D362A8-7FE1-4F1D-A508-564F6D61F71E}" type="pres">
      <dgm:prSet presAssocID="{30BEF4C2-1C78-4240-AA7A-E6EE58B0569E}" presName="accentRepeatNode" presStyleLbl="solidFgAcc1" presStyleIdx="3" presStyleCnt="5"/>
      <dgm:spPr>
        <a:ln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828C800E-1CEB-40A1-AFDC-0C8EE98792E5}" type="pres">
      <dgm:prSet presAssocID="{49B2D961-01A2-4E1D-8BD1-C50794EA4AD7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3C02F1-0D2B-4C86-BBED-296D6461F28D}" type="pres">
      <dgm:prSet presAssocID="{49B2D961-01A2-4E1D-8BD1-C50794EA4AD7}" presName="accent_5" presStyleCnt="0"/>
      <dgm:spPr/>
    </dgm:pt>
    <dgm:pt modelId="{9893AEC8-D23C-4354-8D51-48E30B16B8F5}" type="pres">
      <dgm:prSet presAssocID="{49B2D961-01A2-4E1D-8BD1-C50794EA4AD7}" presName="accentRepeatNode" presStyleLbl="solidFgAcc1" presStyleIdx="4" presStyleCnt="5"/>
      <dgm:spPr>
        <a:ln>
          <a:solidFill>
            <a:srgbClr val="002060"/>
          </a:solidFill>
        </a:ln>
      </dgm:spPr>
      <dgm:t>
        <a:bodyPr/>
        <a:lstStyle/>
        <a:p>
          <a:endParaRPr lang="ru-RU"/>
        </a:p>
      </dgm:t>
    </dgm:pt>
  </dgm:ptLst>
  <dgm:cxnLst>
    <dgm:cxn modelId="{4896C36D-8545-4C66-8CFB-17276DDFEF44}" srcId="{A581A963-E4AA-45C2-9892-E943C4ED4769}" destId="{4E562D3E-D6D9-4E7F-B968-A0A64A8176D2}" srcOrd="0" destOrd="0" parTransId="{78C89614-839A-45B3-978E-A3E7281CDCA3}" sibTransId="{8B84F98B-BE6F-4196-90AC-33D46B6D52B7}"/>
    <dgm:cxn modelId="{2633CCFB-D7C5-4D80-B2C4-6DF9FC43CA17}" type="presOf" srcId="{35AE7A59-98B1-4ABE-94F4-6BEA23D9D3B0}" destId="{071F8F67-5DDF-4CE8-AF44-83AD3289E10D}" srcOrd="0" destOrd="0" presId="urn:microsoft.com/office/officeart/2008/layout/VerticalCurvedList"/>
    <dgm:cxn modelId="{DFCBE18D-DC47-4397-9D9B-74F8FE8BD5F9}" type="presOf" srcId="{A0FDFED8-123F-449A-B2CA-501BC9322BD1}" destId="{48F17E2C-2E8A-42BD-8BDA-CDA4E0E754F4}" srcOrd="0" destOrd="0" presId="urn:microsoft.com/office/officeart/2008/layout/VerticalCurvedList"/>
    <dgm:cxn modelId="{CBA6898A-4535-4628-A9FB-9D1F0C8FBF31}" type="presOf" srcId="{8B84F98B-BE6F-4196-90AC-33D46B6D52B7}" destId="{9142DC58-6874-430E-BAAB-17EC44B4B32C}" srcOrd="0" destOrd="0" presId="urn:microsoft.com/office/officeart/2008/layout/VerticalCurvedList"/>
    <dgm:cxn modelId="{94694544-0A97-41CB-8F1B-F819619A25B9}" type="presOf" srcId="{4E562D3E-D6D9-4E7F-B968-A0A64A8176D2}" destId="{9A976CCD-C506-4DED-87F7-15CF962EE2FD}" srcOrd="0" destOrd="0" presId="urn:microsoft.com/office/officeart/2008/layout/VerticalCurvedList"/>
    <dgm:cxn modelId="{9C6FC947-D846-4429-A5A1-FDE1BD19A38F}" type="presOf" srcId="{A581A963-E4AA-45C2-9892-E943C4ED4769}" destId="{3B19A10A-C033-4F54-AA1C-0A079160BDAB}" srcOrd="0" destOrd="0" presId="urn:microsoft.com/office/officeart/2008/layout/VerticalCurvedList"/>
    <dgm:cxn modelId="{C26554B8-FD4C-479E-AB75-6E8817227068}" srcId="{A581A963-E4AA-45C2-9892-E943C4ED4769}" destId="{30BEF4C2-1C78-4240-AA7A-E6EE58B0569E}" srcOrd="3" destOrd="0" parTransId="{C15D9AD3-906C-44EE-9A23-7609666BC6CE}" sibTransId="{CFF4CF92-67A4-4948-A7DA-EA55E1EEFC93}"/>
    <dgm:cxn modelId="{45392555-FE9E-4CB7-8A50-F92F9F984811}" srcId="{A581A963-E4AA-45C2-9892-E943C4ED4769}" destId="{35AE7A59-98B1-4ABE-94F4-6BEA23D9D3B0}" srcOrd="2" destOrd="0" parTransId="{4AA2574A-2696-4E1C-9944-26C52D7764F9}" sibTransId="{AA788EF5-1E88-4B66-B8E8-C4A7AC939705}"/>
    <dgm:cxn modelId="{326C6CDA-0E68-4353-B1ED-C715C80B3DA1}" type="presOf" srcId="{30BEF4C2-1C78-4240-AA7A-E6EE58B0569E}" destId="{470633B9-5A7C-4C8E-A776-80F2E00738D8}" srcOrd="0" destOrd="0" presId="urn:microsoft.com/office/officeart/2008/layout/VerticalCurvedList"/>
    <dgm:cxn modelId="{64789D71-B2FE-402F-B06E-E47D4AB990BF}" type="presOf" srcId="{49B2D961-01A2-4E1D-8BD1-C50794EA4AD7}" destId="{828C800E-1CEB-40A1-AFDC-0C8EE98792E5}" srcOrd="0" destOrd="0" presId="urn:microsoft.com/office/officeart/2008/layout/VerticalCurvedList"/>
    <dgm:cxn modelId="{DB841CCA-9329-497F-88DA-F70A9263FD3F}" srcId="{A581A963-E4AA-45C2-9892-E943C4ED4769}" destId="{49B2D961-01A2-4E1D-8BD1-C50794EA4AD7}" srcOrd="4" destOrd="0" parTransId="{D2C2D79C-9721-42D1-8FE4-FB825C7474D6}" sibTransId="{DF1FC1F8-79DE-44FF-AED8-57D9F88B18E7}"/>
    <dgm:cxn modelId="{6B4FE966-8DD4-427A-A9FA-80BD4202DE83}" srcId="{A581A963-E4AA-45C2-9892-E943C4ED4769}" destId="{A0FDFED8-123F-449A-B2CA-501BC9322BD1}" srcOrd="1" destOrd="0" parTransId="{50BF27F0-7632-4D06-88DF-068614989411}" sibTransId="{46793493-C236-451B-A7C7-3D2488823534}"/>
    <dgm:cxn modelId="{966DFAE7-488B-4DC5-90F2-50BDFC1CCFF2}" type="presParOf" srcId="{3B19A10A-C033-4F54-AA1C-0A079160BDAB}" destId="{1286130F-2B4B-4AEF-A0B1-182538101394}" srcOrd="0" destOrd="0" presId="urn:microsoft.com/office/officeart/2008/layout/VerticalCurvedList"/>
    <dgm:cxn modelId="{04C1FBC5-2089-495F-B7AA-57F1C5E3BA6F}" type="presParOf" srcId="{1286130F-2B4B-4AEF-A0B1-182538101394}" destId="{08AC4ED1-B0E3-4127-BF56-91520F7DD504}" srcOrd="0" destOrd="0" presId="urn:microsoft.com/office/officeart/2008/layout/VerticalCurvedList"/>
    <dgm:cxn modelId="{9C8933D9-B89C-4F1F-B8BD-167F29B4AB12}" type="presParOf" srcId="{08AC4ED1-B0E3-4127-BF56-91520F7DD504}" destId="{506E9464-2EB1-45F9-A0B2-E87125405C46}" srcOrd="0" destOrd="0" presId="urn:microsoft.com/office/officeart/2008/layout/VerticalCurvedList"/>
    <dgm:cxn modelId="{845E502B-068F-4815-8253-258F5ED5625E}" type="presParOf" srcId="{08AC4ED1-B0E3-4127-BF56-91520F7DD504}" destId="{9142DC58-6874-430E-BAAB-17EC44B4B32C}" srcOrd="1" destOrd="0" presId="urn:microsoft.com/office/officeart/2008/layout/VerticalCurvedList"/>
    <dgm:cxn modelId="{3744D09E-BE60-4983-89C3-D2BABE30FE71}" type="presParOf" srcId="{08AC4ED1-B0E3-4127-BF56-91520F7DD504}" destId="{14A2CD9D-B551-4EAF-818E-B90255F0FAC5}" srcOrd="2" destOrd="0" presId="urn:microsoft.com/office/officeart/2008/layout/VerticalCurvedList"/>
    <dgm:cxn modelId="{9FF30FAB-AC87-4BAE-8502-BCD3FD105FFF}" type="presParOf" srcId="{08AC4ED1-B0E3-4127-BF56-91520F7DD504}" destId="{B1A71E65-87D2-4409-BA26-9D3DCBD3ED19}" srcOrd="3" destOrd="0" presId="urn:microsoft.com/office/officeart/2008/layout/VerticalCurvedList"/>
    <dgm:cxn modelId="{A8D13943-BFA4-4C87-9280-8BAA5FFA7E51}" type="presParOf" srcId="{1286130F-2B4B-4AEF-A0B1-182538101394}" destId="{9A976CCD-C506-4DED-87F7-15CF962EE2FD}" srcOrd="1" destOrd="0" presId="urn:microsoft.com/office/officeart/2008/layout/VerticalCurvedList"/>
    <dgm:cxn modelId="{4F95AD3E-F5B9-4E60-81FF-92A87CF50FB4}" type="presParOf" srcId="{1286130F-2B4B-4AEF-A0B1-182538101394}" destId="{87CF06F6-A725-4248-8898-A99A15EDA368}" srcOrd="2" destOrd="0" presId="urn:microsoft.com/office/officeart/2008/layout/VerticalCurvedList"/>
    <dgm:cxn modelId="{AA0339F4-D6C0-40F0-A4C4-6124D71DDC50}" type="presParOf" srcId="{87CF06F6-A725-4248-8898-A99A15EDA368}" destId="{B6250536-20E9-42A9-B6BA-928A1B26B12A}" srcOrd="0" destOrd="0" presId="urn:microsoft.com/office/officeart/2008/layout/VerticalCurvedList"/>
    <dgm:cxn modelId="{E868525F-1419-4018-8485-B1C8B7A4E327}" type="presParOf" srcId="{1286130F-2B4B-4AEF-A0B1-182538101394}" destId="{48F17E2C-2E8A-42BD-8BDA-CDA4E0E754F4}" srcOrd="3" destOrd="0" presId="urn:microsoft.com/office/officeart/2008/layout/VerticalCurvedList"/>
    <dgm:cxn modelId="{587E11F1-CDFA-40E4-AE84-19F0184E7A89}" type="presParOf" srcId="{1286130F-2B4B-4AEF-A0B1-182538101394}" destId="{82F9F1DA-98E6-4567-95B4-97952E754124}" srcOrd="4" destOrd="0" presId="urn:microsoft.com/office/officeart/2008/layout/VerticalCurvedList"/>
    <dgm:cxn modelId="{F69C77F4-91A2-498B-B63E-678D6A40D4BC}" type="presParOf" srcId="{82F9F1DA-98E6-4567-95B4-97952E754124}" destId="{2C54FF35-0B74-4825-8CB5-C7B57690A514}" srcOrd="0" destOrd="0" presId="urn:microsoft.com/office/officeart/2008/layout/VerticalCurvedList"/>
    <dgm:cxn modelId="{AFC8700C-52FB-48E0-AE47-128EA9621688}" type="presParOf" srcId="{1286130F-2B4B-4AEF-A0B1-182538101394}" destId="{071F8F67-5DDF-4CE8-AF44-83AD3289E10D}" srcOrd="5" destOrd="0" presId="urn:microsoft.com/office/officeart/2008/layout/VerticalCurvedList"/>
    <dgm:cxn modelId="{34E45264-1261-424A-A231-5F0FD05FC255}" type="presParOf" srcId="{1286130F-2B4B-4AEF-A0B1-182538101394}" destId="{86F45290-AF2F-4216-A2D5-DBE42DA8D5FA}" srcOrd="6" destOrd="0" presId="urn:microsoft.com/office/officeart/2008/layout/VerticalCurvedList"/>
    <dgm:cxn modelId="{83850ACC-632D-4807-B91D-F99B9CB26739}" type="presParOf" srcId="{86F45290-AF2F-4216-A2D5-DBE42DA8D5FA}" destId="{047A4BDD-34B0-486C-8530-B7F456D4C222}" srcOrd="0" destOrd="0" presId="urn:microsoft.com/office/officeart/2008/layout/VerticalCurvedList"/>
    <dgm:cxn modelId="{0741B0CD-A079-44DC-9C48-FFD51A9AED41}" type="presParOf" srcId="{1286130F-2B4B-4AEF-A0B1-182538101394}" destId="{470633B9-5A7C-4C8E-A776-80F2E00738D8}" srcOrd="7" destOrd="0" presId="urn:microsoft.com/office/officeart/2008/layout/VerticalCurvedList"/>
    <dgm:cxn modelId="{25F799C3-F34F-41A5-A91C-07C7BB3E13B6}" type="presParOf" srcId="{1286130F-2B4B-4AEF-A0B1-182538101394}" destId="{A9A00748-C6A2-4E89-9D79-F52ECF076B30}" srcOrd="8" destOrd="0" presId="urn:microsoft.com/office/officeart/2008/layout/VerticalCurvedList"/>
    <dgm:cxn modelId="{058E2102-E912-47E1-BF50-37A90A23F8D1}" type="presParOf" srcId="{A9A00748-C6A2-4E89-9D79-F52ECF076B30}" destId="{58D362A8-7FE1-4F1D-A508-564F6D61F71E}" srcOrd="0" destOrd="0" presId="urn:microsoft.com/office/officeart/2008/layout/VerticalCurvedList"/>
    <dgm:cxn modelId="{E787B3FB-6BDB-4976-B9AE-32E0F7C2F4CF}" type="presParOf" srcId="{1286130F-2B4B-4AEF-A0B1-182538101394}" destId="{828C800E-1CEB-40A1-AFDC-0C8EE98792E5}" srcOrd="9" destOrd="0" presId="urn:microsoft.com/office/officeart/2008/layout/VerticalCurvedList"/>
    <dgm:cxn modelId="{CFD79CB8-B840-407D-B520-40DE3022E211}" type="presParOf" srcId="{1286130F-2B4B-4AEF-A0B1-182538101394}" destId="{B33C02F1-0D2B-4C86-BBED-296D6461F28D}" srcOrd="10" destOrd="0" presId="urn:microsoft.com/office/officeart/2008/layout/VerticalCurvedList"/>
    <dgm:cxn modelId="{8406CB33-5B8C-4513-8155-29CA6599F412}" type="presParOf" srcId="{B33C02F1-0D2B-4C86-BBED-296D6461F28D}" destId="{9893AEC8-D23C-4354-8D51-48E30B16B8F5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E182477-6435-485D-B3B7-2C2990A50CF3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97BAADB-0BBA-4AF6-9DD8-B5DFF3B3B165}">
      <dgm:prSet phldrT="[Текст]"/>
      <dgm:spPr/>
      <dgm:t>
        <a:bodyPr/>
        <a:lstStyle/>
        <a:p>
          <a:r>
            <a:rPr lang="ru-RU" dirty="0" smtClean="0"/>
            <a:t>1.</a:t>
          </a:r>
          <a:endParaRPr lang="ru-RU" dirty="0"/>
        </a:p>
      </dgm:t>
    </dgm:pt>
    <dgm:pt modelId="{C42ACD4D-B8B9-441D-BC25-DBBECBC54A3D}" type="parTrans" cxnId="{AE9865AE-8BE7-4E38-B67C-053C624B5741}">
      <dgm:prSet/>
      <dgm:spPr/>
      <dgm:t>
        <a:bodyPr/>
        <a:lstStyle/>
        <a:p>
          <a:endParaRPr lang="ru-RU"/>
        </a:p>
      </dgm:t>
    </dgm:pt>
    <dgm:pt modelId="{D27A4655-3FEF-460F-94B8-616C02649D7D}" type="sibTrans" cxnId="{AE9865AE-8BE7-4E38-B67C-053C624B5741}">
      <dgm:prSet/>
      <dgm:spPr/>
      <dgm:t>
        <a:bodyPr/>
        <a:lstStyle/>
        <a:p>
          <a:endParaRPr lang="ru-RU"/>
        </a:p>
      </dgm:t>
    </dgm:pt>
    <dgm:pt modelId="{994D5598-AEA4-4CC7-9876-A24B4B7C77E8}">
      <dgm:prSet phldrT="[Текст]" custT="1"/>
      <dgm:spPr>
        <a:gradFill rotWithShape="0">
          <a:gsLst>
            <a:gs pos="6000">
              <a:schemeClr val="bg1"/>
            </a:gs>
            <a:gs pos="86000">
              <a:schemeClr val="tx2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97000">
              <a:schemeClr val="accent1">
                <a:lumMod val="45000"/>
                <a:lumOff val="55000"/>
              </a:schemeClr>
            </a:gs>
            <a:gs pos="95000">
              <a:schemeClr val="accent1">
                <a:lumMod val="30000"/>
                <a:lumOff val="70000"/>
              </a:schemeClr>
            </a:gs>
          </a:gsLst>
          <a:lin ang="5400000" scaled="1"/>
        </a:gradFill>
      </dgm:spPr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продолжение анализа  представленных сведений о доходах, расходах…</a:t>
          </a:r>
          <a:endParaRPr lang="ru-RU" sz="1800" dirty="0"/>
        </a:p>
      </dgm:t>
    </dgm:pt>
    <dgm:pt modelId="{65F5E6A2-F396-4062-B636-7C1DF22530AD}" type="parTrans" cxnId="{4B0DA947-E73E-444F-993B-9A74F9615A6A}">
      <dgm:prSet/>
      <dgm:spPr/>
      <dgm:t>
        <a:bodyPr/>
        <a:lstStyle/>
        <a:p>
          <a:endParaRPr lang="ru-RU"/>
        </a:p>
      </dgm:t>
    </dgm:pt>
    <dgm:pt modelId="{BAE4DA07-8670-4DDD-A17A-5BB99DC71B9F}" type="sibTrans" cxnId="{4B0DA947-E73E-444F-993B-9A74F9615A6A}">
      <dgm:prSet/>
      <dgm:spPr/>
      <dgm:t>
        <a:bodyPr/>
        <a:lstStyle/>
        <a:p>
          <a:endParaRPr lang="ru-RU"/>
        </a:p>
      </dgm:t>
    </dgm:pt>
    <dgm:pt modelId="{7024F438-5D68-422E-AAEB-EF2199C5E18B}">
      <dgm:prSet phldrT="[Текст]"/>
      <dgm:spPr/>
      <dgm:t>
        <a:bodyPr/>
        <a:lstStyle/>
        <a:p>
          <a:r>
            <a:rPr lang="ru-RU" dirty="0" smtClean="0"/>
            <a:t>2.</a:t>
          </a:r>
          <a:endParaRPr lang="ru-RU" dirty="0"/>
        </a:p>
      </dgm:t>
    </dgm:pt>
    <dgm:pt modelId="{3934086B-4DE7-4E96-B7CA-A8C33AF57F65}" type="parTrans" cxnId="{AA4BC096-083F-43E8-A00C-978128436D77}">
      <dgm:prSet/>
      <dgm:spPr/>
      <dgm:t>
        <a:bodyPr/>
        <a:lstStyle/>
        <a:p>
          <a:endParaRPr lang="ru-RU"/>
        </a:p>
      </dgm:t>
    </dgm:pt>
    <dgm:pt modelId="{672D7423-92BE-43A3-A403-56FBC6EB1614}" type="sibTrans" cxnId="{AA4BC096-083F-43E8-A00C-978128436D77}">
      <dgm:prSet/>
      <dgm:spPr/>
      <dgm:t>
        <a:bodyPr/>
        <a:lstStyle/>
        <a:p>
          <a:endParaRPr lang="ru-RU"/>
        </a:p>
      </dgm:t>
    </dgm:pt>
    <dgm:pt modelId="{13D41DA5-5917-497D-B58C-73D5894E8051}">
      <dgm:prSet phldrT="[Текст]" custT="1"/>
      <dgm:spPr>
        <a:gradFill rotWithShape="0">
          <a:gsLst>
            <a:gs pos="6000">
              <a:schemeClr val="bg1"/>
            </a:gs>
            <a:gs pos="86000">
              <a:schemeClr val="tx2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97000">
              <a:schemeClr val="accent1">
                <a:lumMod val="45000"/>
                <a:lumOff val="55000"/>
              </a:schemeClr>
            </a:gs>
            <a:gs pos="95000">
              <a:schemeClr val="accent1">
                <a:lumMod val="30000"/>
                <a:lumOff val="70000"/>
              </a:schemeClr>
            </a:gs>
          </a:gsLst>
          <a:lin ang="5400000" scaled="1"/>
        </a:gradFill>
      </dgm:spPr>
      <dgm:t>
        <a:bodyPr/>
        <a:lstStyle/>
        <a:p>
          <a:r>
            <a:rPr lang="ru-RU" sz="1600" b="1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инициирование и осуществление проверок достоверности и полноты сведений о доходах об имуществе…,  проверок соблюдения требований к служебному поведению…, контроля за расходами</a:t>
          </a:r>
          <a:endParaRPr lang="ru-RU" sz="1600" b="1" dirty="0">
            <a:solidFill>
              <a:srgbClr val="C0000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F0D47728-89A7-4CA1-A661-7F41A022C166}" type="parTrans" cxnId="{A18D89A2-8D9B-4D02-9FCC-3A0E7CD98E16}">
      <dgm:prSet/>
      <dgm:spPr/>
      <dgm:t>
        <a:bodyPr/>
        <a:lstStyle/>
        <a:p>
          <a:endParaRPr lang="ru-RU"/>
        </a:p>
      </dgm:t>
    </dgm:pt>
    <dgm:pt modelId="{432E788A-2C31-40A4-8C82-6C5906586B50}" type="sibTrans" cxnId="{A18D89A2-8D9B-4D02-9FCC-3A0E7CD98E16}">
      <dgm:prSet/>
      <dgm:spPr/>
      <dgm:t>
        <a:bodyPr/>
        <a:lstStyle/>
        <a:p>
          <a:endParaRPr lang="ru-RU"/>
        </a:p>
      </dgm:t>
    </dgm:pt>
    <dgm:pt modelId="{CABA46A8-9BF1-4086-8557-4CBA14C8F79F}">
      <dgm:prSet phldrT="[Текст]"/>
      <dgm:spPr/>
      <dgm:t>
        <a:bodyPr/>
        <a:lstStyle/>
        <a:p>
          <a:r>
            <a:rPr lang="ru-RU" dirty="0" smtClean="0"/>
            <a:t>3.</a:t>
          </a:r>
          <a:endParaRPr lang="ru-RU" dirty="0"/>
        </a:p>
      </dgm:t>
    </dgm:pt>
    <dgm:pt modelId="{8DDEE9CD-89E7-4FCE-8130-53CA429DA12C}" type="parTrans" cxnId="{BBF1154D-0BB4-4815-9F69-EE05E4CBABE2}">
      <dgm:prSet/>
      <dgm:spPr/>
      <dgm:t>
        <a:bodyPr/>
        <a:lstStyle/>
        <a:p>
          <a:endParaRPr lang="ru-RU"/>
        </a:p>
      </dgm:t>
    </dgm:pt>
    <dgm:pt modelId="{E0974135-5C61-4F36-A40D-7526B1BBD146}" type="sibTrans" cxnId="{BBF1154D-0BB4-4815-9F69-EE05E4CBABE2}">
      <dgm:prSet/>
      <dgm:spPr/>
      <dgm:t>
        <a:bodyPr/>
        <a:lstStyle/>
        <a:p>
          <a:endParaRPr lang="ru-RU"/>
        </a:p>
      </dgm:t>
    </dgm:pt>
    <dgm:pt modelId="{9DFCA07F-7A12-4103-A564-772E2161C3F3}">
      <dgm:prSet phldrT="[Текст]" custT="1"/>
      <dgm:spPr>
        <a:gradFill rotWithShape="0">
          <a:gsLst>
            <a:gs pos="6000">
              <a:schemeClr val="bg1"/>
            </a:gs>
            <a:gs pos="86000">
              <a:schemeClr val="tx2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97000">
              <a:schemeClr val="accent1">
                <a:lumMod val="45000"/>
                <a:lumOff val="55000"/>
              </a:schemeClr>
            </a:gs>
            <a:gs pos="95000">
              <a:schemeClr val="accent1">
                <a:lumMod val="30000"/>
                <a:lumOff val="70000"/>
              </a:schemeClr>
            </a:gs>
          </a:gsLst>
          <a:lin ang="5400000" scaled="1"/>
        </a:gradFill>
      </dgm:spPr>
      <dgm:t>
        <a:bodyPr/>
        <a:lstStyle/>
        <a:p>
          <a:r>
            <a:rPr lang="ru-RU" sz="18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рассмотрение результатов проверок и контроля за расходами на заседаниях комиссий по КИ, привлечение к ответственности</a:t>
          </a:r>
          <a:endParaRPr lang="ru-RU" sz="18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12D5F87C-A436-4383-B985-3EDCABFD08C7}" type="parTrans" cxnId="{F89C6E82-89D8-4748-9972-6EC3C9A23F96}">
      <dgm:prSet/>
      <dgm:spPr/>
      <dgm:t>
        <a:bodyPr/>
        <a:lstStyle/>
        <a:p>
          <a:endParaRPr lang="ru-RU"/>
        </a:p>
      </dgm:t>
    </dgm:pt>
    <dgm:pt modelId="{BEA4AC2B-68EC-4A6A-BB30-3E89C485AD15}" type="sibTrans" cxnId="{F89C6E82-89D8-4748-9972-6EC3C9A23F96}">
      <dgm:prSet/>
      <dgm:spPr/>
      <dgm:t>
        <a:bodyPr/>
        <a:lstStyle/>
        <a:p>
          <a:endParaRPr lang="ru-RU"/>
        </a:p>
      </dgm:t>
    </dgm:pt>
    <dgm:pt modelId="{79D5C9FE-47AC-41A3-B875-31D59108F6D4}" type="pres">
      <dgm:prSet presAssocID="{DE182477-6435-485D-B3B7-2C2990A50CF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01171E8-FA22-463F-983E-E78F784D46D4}" type="pres">
      <dgm:prSet presAssocID="{F97BAADB-0BBA-4AF6-9DD8-B5DFF3B3B165}" presName="composite" presStyleCnt="0"/>
      <dgm:spPr/>
    </dgm:pt>
    <dgm:pt modelId="{E16359A9-7286-49C3-97F8-4B429D80B713}" type="pres">
      <dgm:prSet presAssocID="{F97BAADB-0BBA-4AF6-9DD8-B5DFF3B3B165}" presName="parentText" presStyleLbl="alignNode1" presStyleIdx="0" presStyleCnt="3" custLinFactNeighborX="-4653" custLinFactNeighborY="-45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A38E4E-E8CC-494B-892A-3F676104FDD6}" type="pres">
      <dgm:prSet presAssocID="{F97BAADB-0BBA-4AF6-9DD8-B5DFF3B3B165}" presName="descendantText" presStyleLbl="alignAcc1" presStyleIdx="0" presStyleCnt="3" custScaleY="100000" custLinFactNeighborX="-448" custLinFactNeighborY="-3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A1443C-99AE-4239-A7EF-9D06D8CDE667}" type="pres">
      <dgm:prSet presAssocID="{D27A4655-3FEF-460F-94B8-616C02649D7D}" presName="sp" presStyleCnt="0"/>
      <dgm:spPr/>
    </dgm:pt>
    <dgm:pt modelId="{B94DAE82-B400-4F90-B4D0-05E38227BAC6}" type="pres">
      <dgm:prSet presAssocID="{7024F438-5D68-422E-AAEB-EF2199C5E18B}" presName="composite" presStyleCnt="0"/>
      <dgm:spPr/>
    </dgm:pt>
    <dgm:pt modelId="{C7516C43-28F4-4DD4-96B2-AC6580A0570A}" type="pres">
      <dgm:prSet presAssocID="{7024F438-5D68-422E-AAEB-EF2199C5E18B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ACA03B-AB30-41C6-9933-F4FEAD4F812D}" type="pres">
      <dgm:prSet presAssocID="{7024F438-5D68-422E-AAEB-EF2199C5E18B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4731C2-D634-4E47-9724-59186F712D24}" type="pres">
      <dgm:prSet presAssocID="{672D7423-92BE-43A3-A403-56FBC6EB1614}" presName="sp" presStyleCnt="0"/>
      <dgm:spPr/>
    </dgm:pt>
    <dgm:pt modelId="{0D8AEAC3-C0F0-4C5B-8EB0-1199727E1B63}" type="pres">
      <dgm:prSet presAssocID="{CABA46A8-9BF1-4086-8557-4CBA14C8F79F}" presName="composite" presStyleCnt="0"/>
      <dgm:spPr/>
    </dgm:pt>
    <dgm:pt modelId="{A22BF088-8DA6-4358-B4F5-64FD12A1761F}" type="pres">
      <dgm:prSet presAssocID="{CABA46A8-9BF1-4086-8557-4CBA14C8F79F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972F21-779A-47C0-B826-C9E1C4DEEE5F}" type="pres">
      <dgm:prSet presAssocID="{CABA46A8-9BF1-4086-8557-4CBA14C8F79F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B0DA947-E73E-444F-993B-9A74F9615A6A}" srcId="{F97BAADB-0BBA-4AF6-9DD8-B5DFF3B3B165}" destId="{994D5598-AEA4-4CC7-9876-A24B4B7C77E8}" srcOrd="0" destOrd="0" parTransId="{65F5E6A2-F396-4062-B636-7C1DF22530AD}" sibTransId="{BAE4DA07-8670-4DDD-A17A-5BB99DC71B9F}"/>
    <dgm:cxn modelId="{AE9865AE-8BE7-4E38-B67C-053C624B5741}" srcId="{DE182477-6435-485D-B3B7-2C2990A50CF3}" destId="{F97BAADB-0BBA-4AF6-9DD8-B5DFF3B3B165}" srcOrd="0" destOrd="0" parTransId="{C42ACD4D-B8B9-441D-BC25-DBBECBC54A3D}" sibTransId="{D27A4655-3FEF-460F-94B8-616C02649D7D}"/>
    <dgm:cxn modelId="{6C9CB07F-260B-4D3D-AF93-504ECBBFA043}" type="presOf" srcId="{CABA46A8-9BF1-4086-8557-4CBA14C8F79F}" destId="{A22BF088-8DA6-4358-B4F5-64FD12A1761F}" srcOrd="0" destOrd="0" presId="urn:microsoft.com/office/officeart/2005/8/layout/chevron2"/>
    <dgm:cxn modelId="{F89C6E82-89D8-4748-9972-6EC3C9A23F96}" srcId="{CABA46A8-9BF1-4086-8557-4CBA14C8F79F}" destId="{9DFCA07F-7A12-4103-A564-772E2161C3F3}" srcOrd="0" destOrd="0" parTransId="{12D5F87C-A436-4383-B985-3EDCABFD08C7}" sibTransId="{BEA4AC2B-68EC-4A6A-BB30-3E89C485AD15}"/>
    <dgm:cxn modelId="{5827CDF4-BBB2-4620-9833-67F7766D0CED}" type="presOf" srcId="{F97BAADB-0BBA-4AF6-9DD8-B5DFF3B3B165}" destId="{E16359A9-7286-49C3-97F8-4B429D80B713}" srcOrd="0" destOrd="0" presId="urn:microsoft.com/office/officeart/2005/8/layout/chevron2"/>
    <dgm:cxn modelId="{BBF1154D-0BB4-4815-9F69-EE05E4CBABE2}" srcId="{DE182477-6435-485D-B3B7-2C2990A50CF3}" destId="{CABA46A8-9BF1-4086-8557-4CBA14C8F79F}" srcOrd="2" destOrd="0" parTransId="{8DDEE9CD-89E7-4FCE-8130-53CA429DA12C}" sibTransId="{E0974135-5C61-4F36-A40D-7526B1BBD146}"/>
    <dgm:cxn modelId="{A18D89A2-8D9B-4D02-9FCC-3A0E7CD98E16}" srcId="{7024F438-5D68-422E-AAEB-EF2199C5E18B}" destId="{13D41DA5-5917-497D-B58C-73D5894E8051}" srcOrd="0" destOrd="0" parTransId="{F0D47728-89A7-4CA1-A661-7F41A022C166}" sibTransId="{432E788A-2C31-40A4-8C82-6C5906586B50}"/>
    <dgm:cxn modelId="{49FC3C17-A33B-4635-AC66-8EC8903C7C21}" type="presOf" srcId="{9DFCA07F-7A12-4103-A564-772E2161C3F3}" destId="{7C972F21-779A-47C0-B826-C9E1C4DEEE5F}" srcOrd="0" destOrd="0" presId="urn:microsoft.com/office/officeart/2005/8/layout/chevron2"/>
    <dgm:cxn modelId="{D8A9B927-A10A-4E89-9AAF-99230998FD75}" type="presOf" srcId="{7024F438-5D68-422E-AAEB-EF2199C5E18B}" destId="{C7516C43-28F4-4DD4-96B2-AC6580A0570A}" srcOrd="0" destOrd="0" presId="urn:microsoft.com/office/officeart/2005/8/layout/chevron2"/>
    <dgm:cxn modelId="{2C29AB5D-A57F-4AFC-BE48-E5439CAD7B66}" type="presOf" srcId="{DE182477-6435-485D-B3B7-2C2990A50CF3}" destId="{79D5C9FE-47AC-41A3-B875-31D59108F6D4}" srcOrd="0" destOrd="0" presId="urn:microsoft.com/office/officeart/2005/8/layout/chevron2"/>
    <dgm:cxn modelId="{D7BA9290-7137-4A0A-8464-F5EB473E1E5A}" type="presOf" srcId="{994D5598-AEA4-4CC7-9876-A24B4B7C77E8}" destId="{D8A38E4E-E8CC-494B-892A-3F676104FDD6}" srcOrd="0" destOrd="0" presId="urn:microsoft.com/office/officeart/2005/8/layout/chevron2"/>
    <dgm:cxn modelId="{03DFBA66-4EDE-4323-9DCC-139E047D8A16}" type="presOf" srcId="{13D41DA5-5917-497D-B58C-73D5894E8051}" destId="{38ACA03B-AB30-41C6-9933-F4FEAD4F812D}" srcOrd="0" destOrd="0" presId="urn:microsoft.com/office/officeart/2005/8/layout/chevron2"/>
    <dgm:cxn modelId="{AA4BC096-083F-43E8-A00C-978128436D77}" srcId="{DE182477-6435-485D-B3B7-2C2990A50CF3}" destId="{7024F438-5D68-422E-AAEB-EF2199C5E18B}" srcOrd="1" destOrd="0" parTransId="{3934086B-4DE7-4E96-B7CA-A8C33AF57F65}" sibTransId="{672D7423-92BE-43A3-A403-56FBC6EB1614}"/>
    <dgm:cxn modelId="{11AE8936-2415-4AF9-A282-A6872ECD4ACC}" type="presParOf" srcId="{79D5C9FE-47AC-41A3-B875-31D59108F6D4}" destId="{C01171E8-FA22-463F-983E-E78F784D46D4}" srcOrd="0" destOrd="0" presId="urn:microsoft.com/office/officeart/2005/8/layout/chevron2"/>
    <dgm:cxn modelId="{582AA939-F77C-43FE-93F3-D9D20579EAA0}" type="presParOf" srcId="{C01171E8-FA22-463F-983E-E78F784D46D4}" destId="{E16359A9-7286-49C3-97F8-4B429D80B713}" srcOrd="0" destOrd="0" presId="urn:microsoft.com/office/officeart/2005/8/layout/chevron2"/>
    <dgm:cxn modelId="{A4069CC1-F0C3-417A-B287-E9ED7B1569B1}" type="presParOf" srcId="{C01171E8-FA22-463F-983E-E78F784D46D4}" destId="{D8A38E4E-E8CC-494B-892A-3F676104FDD6}" srcOrd="1" destOrd="0" presId="urn:microsoft.com/office/officeart/2005/8/layout/chevron2"/>
    <dgm:cxn modelId="{EB292D42-BB4B-4711-8A3B-4876626BD3A3}" type="presParOf" srcId="{79D5C9FE-47AC-41A3-B875-31D59108F6D4}" destId="{40A1443C-99AE-4239-A7EF-9D06D8CDE667}" srcOrd="1" destOrd="0" presId="urn:microsoft.com/office/officeart/2005/8/layout/chevron2"/>
    <dgm:cxn modelId="{AD016FA2-9B6D-401B-B13F-256F291E6B2F}" type="presParOf" srcId="{79D5C9FE-47AC-41A3-B875-31D59108F6D4}" destId="{B94DAE82-B400-4F90-B4D0-05E38227BAC6}" srcOrd="2" destOrd="0" presId="urn:microsoft.com/office/officeart/2005/8/layout/chevron2"/>
    <dgm:cxn modelId="{17F86BCF-A53D-4119-9B7C-20C3753EE9F3}" type="presParOf" srcId="{B94DAE82-B400-4F90-B4D0-05E38227BAC6}" destId="{C7516C43-28F4-4DD4-96B2-AC6580A0570A}" srcOrd="0" destOrd="0" presId="urn:microsoft.com/office/officeart/2005/8/layout/chevron2"/>
    <dgm:cxn modelId="{1F77BBE5-04FB-49D9-8D62-92B83FD9655D}" type="presParOf" srcId="{B94DAE82-B400-4F90-B4D0-05E38227BAC6}" destId="{38ACA03B-AB30-41C6-9933-F4FEAD4F812D}" srcOrd="1" destOrd="0" presId="urn:microsoft.com/office/officeart/2005/8/layout/chevron2"/>
    <dgm:cxn modelId="{354BBC1E-4DEC-4E4F-9F5B-FE49BEA406CE}" type="presParOf" srcId="{79D5C9FE-47AC-41A3-B875-31D59108F6D4}" destId="{474731C2-D634-4E47-9724-59186F712D24}" srcOrd="3" destOrd="0" presId="urn:microsoft.com/office/officeart/2005/8/layout/chevron2"/>
    <dgm:cxn modelId="{88F0AF39-8028-4A04-B800-54AA64E13FB4}" type="presParOf" srcId="{79D5C9FE-47AC-41A3-B875-31D59108F6D4}" destId="{0D8AEAC3-C0F0-4C5B-8EB0-1199727E1B63}" srcOrd="4" destOrd="0" presId="urn:microsoft.com/office/officeart/2005/8/layout/chevron2"/>
    <dgm:cxn modelId="{4F211AB8-4FBC-403B-B136-44C9588BC652}" type="presParOf" srcId="{0D8AEAC3-C0F0-4C5B-8EB0-1199727E1B63}" destId="{A22BF088-8DA6-4358-B4F5-64FD12A1761F}" srcOrd="0" destOrd="0" presId="urn:microsoft.com/office/officeart/2005/8/layout/chevron2"/>
    <dgm:cxn modelId="{CA1FCD50-7516-4DB0-B0E9-B1FA941748C8}" type="presParOf" srcId="{0D8AEAC3-C0F0-4C5B-8EB0-1199727E1B63}" destId="{7C972F21-779A-47C0-B826-C9E1C4DEEE5F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7AC9115-BDA8-4D86-B258-A7ED672F072A}" type="doc">
      <dgm:prSet loTypeId="urn:microsoft.com/office/officeart/2005/8/layout/process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AAABAE2-66B6-4470-B5CA-C96D5B675F8E}">
      <dgm:prSet phldrT="[Текст]" custT="1"/>
      <dgm:spPr>
        <a:solidFill>
          <a:srgbClr val="3BA9BF"/>
        </a:solidFill>
      </dgm:spPr>
      <dgm:t>
        <a:bodyPr/>
        <a:lstStyle/>
        <a:p>
          <a:r>
            <a:rPr lang="ru-RU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4. Актуализация карт коррупционных рисков</a:t>
          </a:r>
          <a:endParaRPr lang="ru-RU" sz="18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3285DD2F-B9A7-45C8-8B20-C457B7CEB95B}" type="parTrans" cxnId="{B811EB0E-1D16-4FA0-8E68-2F4A2CBE5164}">
      <dgm:prSet/>
      <dgm:spPr/>
      <dgm:t>
        <a:bodyPr/>
        <a:lstStyle/>
        <a:p>
          <a:endParaRPr lang="ru-RU"/>
        </a:p>
      </dgm:t>
    </dgm:pt>
    <dgm:pt modelId="{80C3B265-CDE4-4DE8-8364-A4D8E1FBAAFC}" type="sibTrans" cxnId="{B811EB0E-1D16-4FA0-8E68-2F4A2CBE5164}">
      <dgm:prSet/>
      <dgm:spPr/>
      <dgm:t>
        <a:bodyPr/>
        <a:lstStyle/>
        <a:p>
          <a:endParaRPr lang="ru-RU"/>
        </a:p>
      </dgm:t>
    </dgm:pt>
    <dgm:pt modelId="{A0A4A302-967D-43A1-98AE-1A167E4DCFA1}">
      <dgm:prSet phldrT="[Текст]" custT="1"/>
      <dgm:spPr/>
      <dgm:t>
        <a:bodyPr/>
        <a:lstStyle/>
        <a:p>
          <a:r>
            <a:rPr lang="ru-RU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Если были изменения функционала</a:t>
          </a:r>
          <a:endParaRPr lang="ru-RU" sz="18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3D3261F1-C8EC-4290-ACE5-BC1B18E3D6E4}" type="parTrans" cxnId="{C6F7D205-4B55-4F24-A18E-CFF320ABB6F0}">
      <dgm:prSet/>
      <dgm:spPr/>
      <dgm:t>
        <a:bodyPr/>
        <a:lstStyle/>
        <a:p>
          <a:endParaRPr lang="ru-RU"/>
        </a:p>
      </dgm:t>
    </dgm:pt>
    <dgm:pt modelId="{9130D2DA-68AB-44AD-87C8-1874CEB8AE26}" type="sibTrans" cxnId="{C6F7D205-4B55-4F24-A18E-CFF320ABB6F0}">
      <dgm:prSet/>
      <dgm:spPr/>
      <dgm:t>
        <a:bodyPr/>
        <a:lstStyle/>
        <a:p>
          <a:endParaRPr lang="ru-RU"/>
        </a:p>
      </dgm:t>
    </dgm:pt>
    <dgm:pt modelId="{DDC5DDE0-B770-4C40-8673-BA19706E5DF3}">
      <dgm:prSet phldrT="[Текст]" custT="1"/>
      <dgm:spPr/>
      <dgm:t>
        <a:bodyPr/>
        <a:lstStyle/>
        <a:p>
          <a:r>
            <a:rPr lang="ru-RU" sz="1800" b="1" dirty="0" smtClean="0">
              <a:solidFill>
                <a:srgbClr val="003054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Их обсуждение комиссиями и утверждение</a:t>
          </a:r>
          <a:endParaRPr lang="ru-RU" sz="1800" b="1" dirty="0">
            <a:solidFill>
              <a:srgbClr val="003054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3CBE3E56-98AE-4B91-BB55-31DDBC6C6CD8}" type="parTrans" cxnId="{8B76AB2D-CC96-4860-A43E-8D00B0F8F2BF}">
      <dgm:prSet/>
      <dgm:spPr/>
      <dgm:t>
        <a:bodyPr/>
        <a:lstStyle/>
        <a:p>
          <a:endParaRPr lang="ru-RU"/>
        </a:p>
      </dgm:t>
    </dgm:pt>
    <dgm:pt modelId="{FEB70EDA-A49F-4174-9F69-DDF354E30CD5}" type="sibTrans" cxnId="{8B76AB2D-CC96-4860-A43E-8D00B0F8F2BF}">
      <dgm:prSet/>
      <dgm:spPr/>
      <dgm:t>
        <a:bodyPr/>
        <a:lstStyle/>
        <a:p>
          <a:endParaRPr lang="ru-RU"/>
        </a:p>
      </dgm:t>
    </dgm:pt>
    <dgm:pt modelId="{C6EFD35C-FBD2-46D7-912C-610F7CA1E2D9}">
      <dgm:prSet phldrT="[Текст]" custT="1"/>
      <dgm:spPr>
        <a:solidFill>
          <a:srgbClr val="00589A"/>
        </a:solidFill>
      </dgm:spPr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5. К 31 декабря 2019 года</a:t>
          </a:r>
          <a:endParaRPr lang="ru-RU" sz="1800" dirty="0"/>
        </a:p>
      </dgm:t>
    </dgm:pt>
    <dgm:pt modelId="{3C87AE83-1B09-40F7-B4D7-469416BD6BB1}" type="parTrans" cxnId="{87EFEDCA-458B-4A9B-8B5E-332061603D41}">
      <dgm:prSet/>
      <dgm:spPr/>
      <dgm:t>
        <a:bodyPr/>
        <a:lstStyle/>
        <a:p>
          <a:endParaRPr lang="ru-RU"/>
        </a:p>
      </dgm:t>
    </dgm:pt>
    <dgm:pt modelId="{6F1618C5-BA24-4709-B860-A1D52E6EC72C}" type="sibTrans" cxnId="{87EFEDCA-458B-4A9B-8B5E-332061603D41}">
      <dgm:prSet/>
      <dgm:spPr/>
      <dgm:t>
        <a:bodyPr/>
        <a:lstStyle/>
        <a:p>
          <a:endParaRPr lang="ru-RU"/>
        </a:p>
      </dgm:t>
    </dgm:pt>
    <dgm:pt modelId="{C24A50C3-8E5B-491F-B0C4-FAFEF26E3651}">
      <dgm:prSet phldrT="[Текст]" custT="1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Актуализация перечней должностей  </a:t>
          </a:r>
          <a:endParaRPr lang="ru-RU" sz="1800" dirty="0"/>
        </a:p>
      </dgm:t>
    </dgm:pt>
    <dgm:pt modelId="{38787350-2A3E-41B2-AACB-038FFFAD8820}" type="parTrans" cxnId="{1D63DEE9-7C49-4FE8-98B3-ED7CDB91E92F}">
      <dgm:prSet/>
      <dgm:spPr/>
      <dgm:t>
        <a:bodyPr/>
        <a:lstStyle/>
        <a:p>
          <a:endParaRPr lang="ru-RU"/>
        </a:p>
      </dgm:t>
    </dgm:pt>
    <dgm:pt modelId="{495284B6-A813-4657-B4E6-CE648BBB8E42}" type="sibTrans" cxnId="{1D63DEE9-7C49-4FE8-98B3-ED7CDB91E92F}">
      <dgm:prSet/>
      <dgm:spPr/>
      <dgm:t>
        <a:bodyPr/>
        <a:lstStyle/>
        <a:p>
          <a:endParaRPr lang="ru-RU"/>
        </a:p>
      </dgm:t>
    </dgm:pt>
    <dgm:pt modelId="{7299012C-65C1-474C-9BAB-4A4E2A06B08F}">
      <dgm:prSet phldrT="[Текст]" custT="1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Составление списков декларантов</a:t>
          </a:r>
          <a:endParaRPr lang="ru-RU" sz="1800" dirty="0"/>
        </a:p>
      </dgm:t>
    </dgm:pt>
    <dgm:pt modelId="{13DEC40A-B307-414B-A2F9-E78039AD3D2B}" type="parTrans" cxnId="{B9388965-298A-4567-8CA8-7C5DBF3F2163}">
      <dgm:prSet/>
      <dgm:spPr/>
      <dgm:t>
        <a:bodyPr/>
        <a:lstStyle/>
        <a:p>
          <a:endParaRPr lang="ru-RU"/>
        </a:p>
      </dgm:t>
    </dgm:pt>
    <dgm:pt modelId="{DBA6FFF9-9156-4B1C-8FD1-41C0D0F2E2C3}" type="sibTrans" cxnId="{B9388965-298A-4567-8CA8-7C5DBF3F2163}">
      <dgm:prSet/>
      <dgm:spPr/>
      <dgm:t>
        <a:bodyPr/>
        <a:lstStyle/>
        <a:p>
          <a:endParaRPr lang="ru-RU"/>
        </a:p>
      </dgm:t>
    </dgm:pt>
    <dgm:pt modelId="{2D6C5F14-A349-4EAE-802A-2D1D8F4D1283}">
      <dgm:prSet phldrT="[Текст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6. Подготовка к декларационной кампании 2020 года</a:t>
          </a:r>
          <a:endParaRPr lang="ru-RU" sz="18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7C1A2566-DFA7-4F3F-B1A5-E4C467FC15D6}" type="parTrans" cxnId="{B3179772-C0CF-4C02-A7D0-6CCFB6CB282F}">
      <dgm:prSet/>
      <dgm:spPr/>
      <dgm:t>
        <a:bodyPr/>
        <a:lstStyle/>
        <a:p>
          <a:endParaRPr lang="ru-RU"/>
        </a:p>
      </dgm:t>
    </dgm:pt>
    <dgm:pt modelId="{03E1263D-8732-466D-9D7E-CCAEF185F084}" type="sibTrans" cxnId="{B3179772-C0CF-4C02-A7D0-6CCFB6CB282F}">
      <dgm:prSet/>
      <dgm:spPr/>
      <dgm:t>
        <a:bodyPr/>
        <a:lstStyle/>
        <a:p>
          <a:endParaRPr lang="ru-RU"/>
        </a:p>
      </dgm:t>
    </dgm:pt>
    <dgm:pt modelId="{BA095769-9A36-47F8-9D0C-B5B547661F13}">
      <dgm:prSet phldrT="[Текст]" custT="1"/>
      <dgm:spPr/>
      <dgm:t>
        <a:bodyPr/>
        <a:lstStyle/>
        <a:p>
          <a:r>
            <a:rPr lang="ru-RU" sz="16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Уточнение сведений о декларантах и членах семей в </a:t>
          </a:r>
          <a:r>
            <a:rPr lang="ru-RU" sz="14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ГИС КУ ГГС НСО</a:t>
          </a:r>
          <a:endParaRPr lang="ru-RU" sz="14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14C35ECD-13D3-4568-890B-57A8FD5D5352}" type="parTrans" cxnId="{E0E0AA23-72BE-4796-B707-CBAA538A2336}">
      <dgm:prSet/>
      <dgm:spPr/>
      <dgm:t>
        <a:bodyPr/>
        <a:lstStyle/>
        <a:p>
          <a:endParaRPr lang="ru-RU"/>
        </a:p>
      </dgm:t>
    </dgm:pt>
    <dgm:pt modelId="{4CB3189D-EF22-4F42-87DB-AE2CBFE30E39}" type="sibTrans" cxnId="{E0E0AA23-72BE-4796-B707-CBAA538A2336}">
      <dgm:prSet/>
      <dgm:spPr/>
      <dgm:t>
        <a:bodyPr/>
        <a:lstStyle/>
        <a:p>
          <a:endParaRPr lang="ru-RU"/>
        </a:p>
      </dgm:t>
    </dgm:pt>
    <dgm:pt modelId="{6F423FA5-1081-4D3B-AC22-C39B06BCA371}">
      <dgm:prSet phldrT="[Текст]" custT="1"/>
      <dgm:spPr/>
      <dgm:t>
        <a:bodyPr/>
        <a:lstStyle/>
        <a:p>
          <a:r>
            <a:rPr lang="ru-RU" sz="16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Информирование и консультирование декларантов</a:t>
          </a:r>
          <a:endParaRPr lang="ru-RU" sz="16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BC1350B5-3C17-468D-967C-A529F82391C8}" type="parTrans" cxnId="{A8348C98-4168-4DA0-B23E-2291F53A52B3}">
      <dgm:prSet/>
      <dgm:spPr/>
      <dgm:t>
        <a:bodyPr/>
        <a:lstStyle/>
        <a:p>
          <a:endParaRPr lang="ru-RU"/>
        </a:p>
      </dgm:t>
    </dgm:pt>
    <dgm:pt modelId="{3D79BFEE-F8AB-4DD8-AA11-EAD89EDB6FB3}" type="sibTrans" cxnId="{A8348C98-4168-4DA0-B23E-2291F53A52B3}">
      <dgm:prSet/>
      <dgm:spPr/>
      <dgm:t>
        <a:bodyPr/>
        <a:lstStyle/>
        <a:p>
          <a:endParaRPr lang="ru-RU"/>
        </a:p>
      </dgm:t>
    </dgm:pt>
    <dgm:pt modelId="{C0DC84FD-A968-480F-BCA2-6A5CDE0C9312}" type="pres">
      <dgm:prSet presAssocID="{27AC9115-BDA8-4D86-B258-A7ED672F072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6A2740C-6D6B-484E-A4EB-64ABDAA5D990}" type="pres">
      <dgm:prSet presAssocID="{2D6C5F14-A349-4EAE-802A-2D1D8F4D1283}" presName="boxAndChildren" presStyleCnt="0"/>
      <dgm:spPr/>
    </dgm:pt>
    <dgm:pt modelId="{B669D666-B92A-498A-A107-40D8606E3D65}" type="pres">
      <dgm:prSet presAssocID="{2D6C5F14-A349-4EAE-802A-2D1D8F4D1283}" presName="parentTextBox" presStyleLbl="node1" presStyleIdx="0" presStyleCnt="3"/>
      <dgm:spPr/>
      <dgm:t>
        <a:bodyPr/>
        <a:lstStyle/>
        <a:p>
          <a:endParaRPr lang="ru-RU"/>
        </a:p>
      </dgm:t>
    </dgm:pt>
    <dgm:pt modelId="{2B47574F-386E-476D-8C9F-A3E03928CD50}" type="pres">
      <dgm:prSet presAssocID="{2D6C5F14-A349-4EAE-802A-2D1D8F4D1283}" presName="entireBox" presStyleLbl="node1" presStyleIdx="0" presStyleCnt="3"/>
      <dgm:spPr/>
      <dgm:t>
        <a:bodyPr/>
        <a:lstStyle/>
        <a:p>
          <a:endParaRPr lang="ru-RU"/>
        </a:p>
      </dgm:t>
    </dgm:pt>
    <dgm:pt modelId="{9C73CEC6-AFE5-482A-B1B3-5FBFFA00CD09}" type="pres">
      <dgm:prSet presAssocID="{2D6C5F14-A349-4EAE-802A-2D1D8F4D1283}" presName="descendantBox" presStyleCnt="0"/>
      <dgm:spPr/>
    </dgm:pt>
    <dgm:pt modelId="{7DCEB6F9-EE3A-49B5-A653-DA6FDB434A0B}" type="pres">
      <dgm:prSet presAssocID="{BA095769-9A36-47F8-9D0C-B5B547661F13}" presName="childTextBox" presStyleLbl="fg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366314-11B2-45C5-894C-7D39EEA38024}" type="pres">
      <dgm:prSet presAssocID="{6F423FA5-1081-4D3B-AC22-C39B06BCA371}" presName="childTextBox" presStyleLbl="fg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A42511-C68D-4149-88D9-9B3123E2DB7D}" type="pres">
      <dgm:prSet presAssocID="{6F1618C5-BA24-4709-B860-A1D52E6EC72C}" presName="sp" presStyleCnt="0"/>
      <dgm:spPr/>
    </dgm:pt>
    <dgm:pt modelId="{EEDF02A0-9D60-4870-BB74-7EF32708917C}" type="pres">
      <dgm:prSet presAssocID="{C6EFD35C-FBD2-46D7-912C-610F7CA1E2D9}" presName="arrowAndChildren" presStyleCnt="0"/>
      <dgm:spPr/>
    </dgm:pt>
    <dgm:pt modelId="{73826481-2EB1-4418-BAF8-640D3D797A02}" type="pres">
      <dgm:prSet presAssocID="{C6EFD35C-FBD2-46D7-912C-610F7CA1E2D9}" presName="parentTextArrow" presStyleLbl="node1" presStyleIdx="0" presStyleCnt="3"/>
      <dgm:spPr/>
      <dgm:t>
        <a:bodyPr/>
        <a:lstStyle/>
        <a:p>
          <a:endParaRPr lang="ru-RU"/>
        </a:p>
      </dgm:t>
    </dgm:pt>
    <dgm:pt modelId="{47348E86-65C1-4368-BF25-02603CE82C13}" type="pres">
      <dgm:prSet presAssocID="{C6EFD35C-FBD2-46D7-912C-610F7CA1E2D9}" presName="arrow" presStyleLbl="node1" presStyleIdx="1" presStyleCnt="3"/>
      <dgm:spPr/>
      <dgm:t>
        <a:bodyPr/>
        <a:lstStyle/>
        <a:p>
          <a:endParaRPr lang="ru-RU"/>
        </a:p>
      </dgm:t>
    </dgm:pt>
    <dgm:pt modelId="{FA96DACB-328C-4984-AA66-C47902176D44}" type="pres">
      <dgm:prSet presAssocID="{C6EFD35C-FBD2-46D7-912C-610F7CA1E2D9}" presName="descendantArrow" presStyleCnt="0"/>
      <dgm:spPr/>
    </dgm:pt>
    <dgm:pt modelId="{CB8E36FD-A37E-408A-A863-0706C85DE302}" type="pres">
      <dgm:prSet presAssocID="{C24A50C3-8E5B-491F-B0C4-FAFEF26E3651}" presName="childTextArrow" presStyleLbl="fg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D2DB05-BC59-4989-92EA-3DC927F29574}" type="pres">
      <dgm:prSet presAssocID="{7299012C-65C1-474C-9BAB-4A4E2A06B08F}" presName="childTextArrow" presStyleLbl="fg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1086CA-3E89-430B-A54D-5694ECE34622}" type="pres">
      <dgm:prSet presAssocID="{80C3B265-CDE4-4DE8-8364-A4D8E1FBAAFC}" presName="sp" presStyleCnt="0"/>
      <dgm:spPr/>
    </dgm:pt>
    <dgm:pt modelId="{E47016F4-CE61-4802-B343-759B5E8442B8}" type="pres">
      <dgm:prSet presAssocID="{4AAABAE2-66B6-4470-B5CA-C96D5B675F8E}" presName="arrowAndChildren" presStyleCnt="0"/>
      <dgm:spPr/>
    </dgm:pt>
    <dgm:pt modelId="{F5692275-92C0-408C-8FB8-E212DB3A06D2}" type="pres">
      <dgm:prSet presAssocID="{4AAABAE2-66B6-4470-B5CA-C96D5B675F8E}" presName="parentTextArrow" presStyleLbl="node1" presStyleIdx="1" presStyleCnt="3"/>
      <dgm:spPr/>
      <dgm:t>
        <a:bodyPr/>
        <a:lstStyle/>
        <a:p>
          <a:endParaRPr lang="ru-RU"/>
        </a:p>
      </dgm:t>
    </dgm:pt>
    <dgm:pt modelId="{405E25C0-9EFB-418B-B997-CE993A80BB0A}" type="pres">
      <dgm:prSet presAssocID="{4AAABAE2-66B6-4470-B5CA-C96D5B675F8E}" presName="arrow" presStyleLbl="node1" presStyleIdx="2" presStyleCnt="3" custLinFactNeighborX="388" custLinFactNeighborY="975"/>
      <dgm:spPr/>
      <dgm:t>
        <a:bodyPr/>
        <a:lstStyle/>
        <a:p>
          <a:endParaRPr lang="ru-RU"/>
        </a:p>
      </dgm:t>
    </dgm:pt>
    <dgm:pt modelId="{E95C58D6-901F-4184-A3C7-12A350262156}" type="pres">
      <dgm:prSet presAssocID="{4AAABAE2-66B6-4470-B5CA-C96D5B675F8E}" presName="descendantArrow" presStyleCnt="0"/>
      <dgm:spPr/>
    </dgm:pt>
    <dgm:pt modelId="{5E40D9CA-1014-4116-A0DA-2A698A934155}" type="pres">
      <dgm:prSet presAssocID="{A0A4A302-967D-43A1-98AE-1A167E4DCFA1}" presName="childTextArrow" presStyleLbl="fg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879374-3EBB-4638-ABEF-B8CB262C9C85}" type="pres">
      <dgm:prSet presAssocID="{DDC5DDE0-B770-4C40-8673-BA19706E5DF3}" presName="childTextArrow" presStyleLbl="fg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60A3E97-257F-4CDF-BE12-7C51FE19AFE0}" type="presOf" srcId="{2D6C5F14-A349-4EAE-802A-2D1D8F4D1283}" destId="{2B47574F-386E-476D-8C9F-A3E03928CD50}" srcOrd="1" destOrd="0" presId="urn:microsoft.com/office/officeart/2005/8/layout/process4"/>
    <dgm:cxn modelId="{FCF0E5FA-FD4D-4CAD-AD97-A0F01697BB89}" type="presOf" srcId="{4AAABAE2-66B6-4470-B5CA-C96D5B675F8E}" destId="{405E25C0-9EFB-418B-B997-CE993A80BB0A}" srcOrd="1" destOrd="0" presId="urn:microsoft.com/office/officeart/2005/8/layout/process4"/>
    <dgm:cxn modelId="{B3179772-C0CF-4C02-A7D0-6CCFB6CB282F}" srcId="{27AC9115-BDA8-4D86-B258-A7ED672F072A}" destId="{2D6C5F14-A349-4EAE-802A-2D1D8F4D1283}" srcOrd="2" destOrd="0" parTransId="{7C1A2566-DFA7-4F3F-B1A5-E4C467FC15D6}" sibTransId="{03E1263D-8732-466D-9D7E-CCAEF185F084}"/>
    <dgm:cxn modelId="{DB70297F-C558-4876-83A9-96F3755DBDDD}" type="presOf" srcId="{6F423FA5-1081-4D3B-AC22-C39B06BCA371}" destId="{09366314-11B2-45C5-894C-7D39EEA38024}" srcOrd="0" destOrd="0" presId="urn:microsoft.com/office/officeart/2005/8/layout/process4"/>
    <dgm:cxn modelId="{29C9A3B5-25DC-4357-947D-ED6BB39BA2E2}" type="presOf" srcId="{7299012C-65C1-474C-9BAB-4A4E2A06B08F}" destId="{BED2DB05-BC59-4989-92EA-3DC927F29574}" srcOrd="0" destOrd="0" presId="urn:microsoft.com/office/officeart/2005/8/layout/process4"/>
    <dgm:cxn modelId="{D6355535-FFA3-456F-8F7D-947D05C77667}" type="presOf" srcId="{BA095769-9A36-47F8-9D0C-B5B547661F13}" destId="{7DCEB6F9-EE3A-49B5-A653-DA6FDB434A0B}" srcOrd="0" destOrd="0" presId="urn:microsoft.com/office/officeart/2005/8/layout/process4"/>
    <dgm:cxn modelId="{2B722B5D-69D7-4C7E-8131-EA7F0D08255C}" type="presOf" srcId="{A0A4A302-967D-43A1-98AE-1A167E4DCFA1}" destId="{5E40D9CA-1014-4116-A0DA-2A698A934155}" srcOrd="0" destOrd="0" presId="urn:microsoft.com/office/officeart/2005/8/layout/process4"/>
    <dgm:cxn modelId="{C94054FE-BECB-4267-A08D-B054A4513C30}" type="presOf" srcId="{C6EFD35C-FBD2-46D7-912C-610F7CA1E2D9}" destId="{73826481-2EB1-4418-BAF8-640D3D797A02}" srcOrd="0" destOrd="0" presId="urn:microsoft.com/office/officeart/2005/8/layout/process4"/>
    <dgm:cxn modelId="{A8348C98-4168-4DA0-B23E-2291F53A52B3}" srcId="{2D6C5F14-A349-4EAE-802A-2D1D8F4D1283}" destId="{6F423FA5-1081-4D3B-AC22-C39B06BCA371}" srcOrd="1" destOrd="0" parTransId="{BC1350B5-3C17-468D-967C-A529F82391C8}" sibTransId="{3D79BFEE-F8AB-4DD8-AA11-EAD89EDB6FB3}"/>
    <dgm:cxn modelId="{C6F7D205-4B55-4F24-A18E-CFF320ABB6F0}" srcId="{4AAABAE2-66B6-4470-B5CA-C96D5B675F8E}" destId="{A0A4A302-967D-43A1-98AE-1A167E4DCFA1}" srcOrd="0" destOrd="0" parTransId="{3D3261F1-C8EC-4290-ACE5-BC1B18E3D6E4}" sibTransId="{9130D2DA-68AB-44AD-87C8-1874CEB8AE26}"/>
    <dgm:cxn modelId="{1151F53C-F9D1-4485-B123-FE54E6683E23}" type="presOf" srcId="{2D6C5F14-A349-4EAE-802A-2D1D8F4D1283}" destId="{B669D666-B92A-498A-A107-40D8606E3D65}" srcOrd="0" destOrd="0" presId="urn:microsoft.com/office/officeart/2005/8/layout/process4"/>
    <dgm:cxn modelId="{B811EB0E-1D16-4FA0-8E68-2F4A2CBE5164}" srcId="{27AC9115-BDA8-4D86-B258-A7ED672F072A}" destId="{4AAABAE2-66B6-4470-B5CA-C96D5B675F8E}" srcOrd="0" destOrd="0" parTransId="{3285DD2F-B9A7-45C8-8B20-C457B7CEB95B}" sibTransId="{80C3B265-CDE4-4DE8-8364-A4D8E1FBAAFC}"/>
    <dgm:cxn modelId="{706E5045-1C8F-4DBA-8E3C-D658B450F475}" type="presOf" srcId="{4AAABAE2-66B6-4470-B5CA-C96D5B675F8E}" destId="{F5692275-92C0-408C-8FB8-E212DB3A06D2}" srcOrd="0" destOrd="0" presId="urn:microsoft.com/office/officeart/2005/8/layout/process4"/>
    <dgm:cxn modelId="{1D63DEE9-7C49-4FE8-98B3-ED7CDB91E92F}" srcId="{C6EFD35C-FBD2-46D7-912C-610F7CA1E2D9}" destId="{C24A50C3-8E5B-491F-B0C4-FAFEF26E3651}" srcOrd="0" destOrd="0" parTransId="{38787350-2A3E-41B2-AACB-038FFFAD8820}" sibTransId="{495284B6-A813-4657-B4E6-CE648BBB8E42}"/>
    <dgm:cxn modelId="{8B76AB2D-CC96-4860-A43E-8D00B0F8F2BF}" srcId="{4AAABAE2-66B6-4470-B5CA-C96D5B675F8E}" destId="{DDC5DDE0-B770-4C40-8673-BA19706E5DF3}" srcOrd="1" destOrd="0" parTransId="{3CBE3E56-98AE-4B91-BB55-31DDBC6C6CD8}" sibTransId="{FEB70EDA-A49F-4174-9F69-DDF354E30CD5}"/>
    <dgm:cxn modelId="{12FA44A3-CA5C-4E78-B2F8-7D9EEA19FA2D}" type="presOf" srcId="{DDC5DDE0-B770-4C40-8673-BA19706E5DF3}" destId="{EC879374-3EBB-4638-ABEF-B8CB262C9C85}" srcOrd="0" destOrd="0" presId="urn:microsoft.com/office/officeart/2005/8/layout/process4"/>
    <dgm:cxn modelId="{87EFEDCA-458B-4A9B-8B5E-332061603D41}" srcId="{27AC9115-BDA8-4D86-B258-A7ED672F072A}" destId="{C6EFD35C-FBD2-46D7-912C-610F7CA1E2D9}" srcOrd="1" destOrd="0" parTransId="{3C87AE83-1B09-40F7-B4D7-469416BD6BB1}" sibTransId="{6F1618C5-BA24-4709-B860-A1D52E6EC72C}"/>
    <dgm:cxn modelId="{3C2DCE9B-5BD9-40ED-8A64-2A2EE79A1651}" type="presOf" srcId="{C24A50C3-8E5B-491F-B0C4-FAFEF26E3651}" destId="{CB8E36FD-A37E-408A-A863-0706C85DE302}" srcOrd="0" destOrd="0" presId="urn:microsoft.com/office/officeart/2005/8/layout/process4"/>
    <dgm:cxn modelId="{B9388965-298A-4567-8CA8-7C5DBF3F2163}" srcId="{C6EFD35C-FBD2-46D7-912C-610F7CA1E2D9}" destId="{7299012C-65C1-474C-9BAB-4A4E2A06B08F}" srcOrd="1" destOrd="0" parTransId="{13DEC40A-B307-414B-A2F9-E78039AD3D2B}" sibTransId="{DBA6FFF9-9156-4B1C-8FD1-41C0D0F2E2C3}"/>
    <dgm:cxn modelId="{E0E0AA23-72BE-4796-B707-CBAA538A2336}" srcId="{2D6C5F14-A349-4EAE-802A-2D1D8F4D1283}" destId="{BA095769-9A36-47F8-9D0C-B5B547661F13}" srcOrd="0" destOrd="0" parTransId="{14C35ECD-13D3-4568-890B-57A8FD5D5352}" sibTransId="{4CB3189D-EF22-4F42-87DB-AE2CBFE30E39}"/>
    <dgm:cxn modelId="{D824638C-0E63-4BC2-B52B-E2C82DFDD2AE}" type="presOf" srcId="{C6EFD35C-FBD2-46D7-912C-610F7CA1E2D9}" destId="{47348E86-65C1-4368-BF25-02603CE82C13}" srcOrd="1" destOrd="0" presId="urn:microsoft.com/office/officeart/2005/8/layout/process4"/>
    <dgm:cxn modelId="{E728F43A-8487-4F26-9B3F-879B6CD128E4}" type="presOf" srcId="{27AC9115-BDA8-4D86-B258-A7ED672F072A}" destId="{C0DC84FD-A968-480F-BCA2-6A5CDE0C9312}" srcOrd="0" destOrd="0" presId="urn:microsoft.com/office/officeart/2005/8/layout/process4"/>
    <dgm:cxn modelId="{7C34FEF7-FAAC-4811-B986-7F163E722A9B}" type="presParOf" srcId="{C0DC84FD-A968-480F-BCA2-6A5CDE0C9312}" destId="{66A2740C-6D6B-484E-A4EB-64ABDAA5D990}" srcOrd="0" destOrd="0" presId="urn:microsoft.com/office/officeart/2005/8/layout/process4"/>
    <dgm:cxn modelId="{22837052-84BB-40BD-A9B7-7EAC4EC5E762}" type="presParOf" srcId="{66A2740C-6D6B-484E-A4EB-64ABDAA5D990}" destId="{B669D666-B92A-498A-A107-40D8606E3D65}" srcOrd="0" destOrd="0" presId="urn:microsoft.com/office/officeart/2005/8/layout/process4"/>
    <dgm:cxn modelId="{3334CC9B-066D-488D-84BA-C12DECCFF985}" type="presParOf" srcId="{66A2740C-6D6B-484E-A4EB-64ABDAA5D990}" destId="{2B47574F-386E-476D-8C9F-A3E03928CD50}" srcOrd="1" destOrd="0" presId="urn:microsoft.com/office/officeart/2005/8/layout/process4"/>
    <dgm:cxn modelId="{D9399D9E-83D9-412E-9DBB-05B12336B356}" type="presParOf" srcId="{66A2740C-6D6B-484E-A4EB-64ABDAA5D990}" destId="{9C73CEC6-AFE5-482A-B1B3-5FBFFA00CD09}" srcOrd="2" destOrd="0" presId="urn:microsoft.com/office/officeart/2005/8/layout/process4"/>
    <dgm:cxn modelId="{603AD933-DACE-496A-A0F0-F7044D0A412D}" type="presParOf" srcId="{9C73CEC6-AFE5-482A-B1B3-5FBFFA00CD09}" destId="{7DCEB6F9-EE3A-49B5-A653-DA6FDB434A0B}" srcOrd="0" destOrd="0" presId="urn:microsoft.com/office/officeart/2005/8/layout/process4"/>
    <dgm:cxn modelId="{A40E8CC8-5283-4AC1-9462-4FE342F519C5}" type="presParOf" srcId="{9C73CEC6-AFE5-482A-B1B3-5FBFFA00CD09}" destId="{09366314-11B2-45C5-894C-7D39EEA38024}" srcOrd="1" destOrd="0" presId="urn:microsoft.com/office/officeart/2005/8/layout/process4"/>
    <dgm:cxn modelId="{20E7DB13-3B0C-40CC-B347-C67ECA6B604F}" type="presParOf" srcId="{C0DC84FD-A968-480F-BCA2-6A5CDE0C9312}" destId="{12A42511-C68D-4149-88D9-9B3123E2DB7D}" srcOrd="1" destOrd="0" presId="urn:microsoft.com/office/officeart/2005/8/layout/process4"/>
    <dgm:cxn modelId="{F97059C6-30C3-4ADA-8773-A76733021496}" type="presParOf" srcId="{C0DC84FD-A968-480F-BCA2-6A5CDE0C9312}" destId="{EEDF02A0-9D60-4870-BB74-7EF32708917C}" srcOrd="2" destOrd="0" presId="urn:microsoft.com/office/officeart/2005/8/layout/process4"/>
    <dgm:cxn modelId="{3F25F5AA-4862-4ECD-A2D0-B87BED8DAC6E}" type="presParOf" srcId="{EEDF02A0-9D60-4870-BB74-7EF32708917C}" destId="{73826481-2EB1-4418-BAF8-640D3D797A02}" srcOrd="0" destOrd="0" presId="urn:microsoft.com/office/officeart/2005/8/layout/process4"/>
    <dgm:cxn modelId="{6B72EC9F-DF59-4DFC-915F-FA7FEC8E5481}" type="presParOf" srcId="{EEDF02A0-9D60-4870-BB74-7EF32708917C}" destId="{47348E86-65C1-4368-BF25-02603CE82C13}" srcOrd="1" destOrd="0" presId="urn:microsoft.com/office/officeart/2005/8/layout/process4"/>
    <dgm:cxn modelId="{5F0A13AF-6789-450A-A40A-E917B73D373A}" type="presParOf" srcId="{EEDF02A0-9D60-4870-BB74-7EF32708917C}" destId="{FA96DACB-328C-4984-AA66-C47902176D44}" srcOrd="2" destOrd="0" presId="urn:microsoft.com/office/officeart/2005/8/layout/process4"/>
    <dgm:cxn modelId="{2A96252C-CBAA-4C0A-B97F-123F30A52DDD}" type="presParOf" srcId="{FA96DACB-328C-4984-AA66-C47902176D44}" destId="{CB8E36FD-A37E-408A-A863-0706C85DE302}" srcOrd="0" destOrd="0" presId="urn:microsoft.com/office/officeart/2005/8/layout/process4"/>
    <dgm:cxn modelId="{ECF6FEC1-15C8-40D9-AFFC-95A5A44DD77F}" type="presParOf" srcId="{FA96DACB-328C-4984-AA66-C47902176D44}" destId="{BED2DB05-BC59-4989-92EA-3DC927F29574}" srcOrd="1" destOrd="0" presId="urn:microsoft.com/office/officeart/2005/8/layout/process4"/>
    <dgm:cxn modelId="{CF9B0B3E-9059-458A-B352-C3B9680783E1}" type="presParOf" srcId="{C0DC84FD-A968-480F-BCA2-6A5CDE0C9312}" destId="{A71086CA-3E89-430B-A54D-5694ECE34622}" srcOrd="3" destOrd="0" presId="urn:microsoft.com/office/officeart/2005/8/layout/process4"/>
    <dgm:cxn modelId="{2F01CD0A-D004-42C4-81D1-C540FE849932}" type="presParOf" srcId="{C0DC84FD-A968-480F-BCA2-6A5CDE0C9312}" destId="{E47016F4-CE61-4802-B343-759B5E8442B8}" srcOrd="4" destOrd="0" presId="urn:microsoft.com/office/officeart/2005/8/layout/process4"/>
    <dgm:cxn modelId="{28724EC9-CE1D-493B-8CDF-D8146F18B46D}" type="presParOf" srcId="{E47016F4-CE61-4802-B343-759B5E8442B8}" destId="{F5692275-92C0-408C-8FB8-E212DB3A06D2}" srcOrd="0" destOrd="0" presId="urn:microsoft.com/office/officeart/2005/8/layout/process4"/>
    <dgm:cxn modelId="{FDD02474-3D76-4F27-832E-FEB7E2B8EEFD}" type="presParOf" srcId="{E47016F4-CE61-4802-B343-759B5E8442B8}" destId="{405E25C0-9EFB-418B-B997-CE993A80BB0A}" srcOrd="1" destOrd="0" presId="urn:microsoft.com/office/officeart/2005/8/layout/process4"/>
    <dgm:cxn modelId="{A3A8BDF3-24DE-49A0-9277-C5190B307707}" type="presParOf" srcId="{E47016F4-CE61-4802-B343-759B5E8442B8}" destId="{E95C58D6-901F-4184-A3C7-12A350262156}" srcOrd="2" destOrd="0" presId="urn:microsoft.com/office/officeart/2005/8/layout/process4"/>
    <dgm:cxn modelId="{06D56F48-F098-4CE8-92E1-52C259AF8669}" type="presParOf" srcId="{E95C58D6-901F-4184-A3C7-12A350262156}" destId="{5E40D9CA-1014-4116-A0DA-2A698A934155}" srcOrd="0" destOrd="0" presId="urn:microsoft.com/office/officeart/2005/8/layout/process4"/>
    <dgm:cxn modelId="{911BEBB9-763C-436C-B966-B1D2F8984DE6}" type="presParOf" srcId="{E95C58D6-901F-4184-A3C7-12A350262156}" destId="{EC879374-3EBB-4638-ABEF-B8CB262C9C85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A37F78-1736-4740-868A-9F7DD7A77628}">
      <dsp:nvSpPr>
        <dsp:cNvPr id="0" name=""/>
        <dsp:cNvSpPr/>
      </dsp:nvSpPr>
      <dsp:spPr>
        <a:xfrm>
          <a:off x="3" y="0"/>
          <a:ext cx="1891616" cy="108027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ГД (22)</a:t>
          </a:r>
          <a:endParaRPr lang="ru-RU" sz="28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1643" y="31640"/>
        <a:ext cx="1828336" cy="1016990"/>
      </dsp:txXfrm>
    </dsp:sp>
    <dsp:sp modelId="{049044FF-9FC8-40AB-880A-72047D4432EC}">
      <dsp:nvSpPr>
        <dsp:cNvPr id="0" name=""/>
        <dsp:cNvSpPr/>
      </dsp:nvSpPr>
      <dsp:spPr>
        <a:xfrm>
          <a:off x="2082362" y="305574"/>
          <a:ext cx="404375" cy="469120"/>
        </a:xfrm>
        <a:prstGeom prst="rightArrow">
          <a:avLst>
            <a:gd name="adj1" fmla="val 60000"/>
            <a:gd name="adj2" fmla="val 50000"/>
          </a:avLst>
        </a:prstGeom>
        <a:solidFill>
          <a:srgbClr val="C0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>
            <a:solidFill>
              <a:srgbClr val="C00000"/>
            </a:solidFill>
          </a:endParaRPr>
        </a:p>
      </dsp:txBody>
      <dsp:txXfrm>
        <a:off x="2082362" y="399398"/>
        <a:ext cx="283063" cy="281472"/>
      </dsp:txXfrm>
    </dsp:sp>
    <dsp:sp modelId="{996392AD-7A00-45EA-964A-DC3573BF03C8}">
      <dsp:nvSpPr>
        <dsp:cNvPr id="0" name=""/>
        <dsp:cNvSpPr/>
      </dsp:nvSpPr>
      <dsp:spPr>
        <a:xfrm>
          <a:off x="2654591" y="0"/>
          <a:ext cx="1891616" cy="108027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22</a:t>
          </a:r>
          <a:endParaRPr lang="ru-RU" sz="28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686231" y="31640"/>
        <a:ext cx="1828336" cy="1016990"/>
      </dsp:txXfrm>
    </dsp:sp>
    <dsp:sp modelId="{BEA65814-7B15-4994-BE10-EB2612672241}">
      <dsp:nvSpPr>
        <dsp:cNvPr id="0" name=""/>
        <dsp:cNvSpPr/>
      </dsp:nvSpPr>
      <dsp:spPr>
        <a:xfrm>
          <a:off x="4735369" y="305574"/>
          <a:ext cx="401022" cy="469120"/>
        </a:xfrm>
        <a:prstGeom prst="rightArrow">
          <a:avLst>
            <a:gd name="adj1" fmla="val 60000"/>
            <a:gd name="adj2" fmla="val 50000"/>
          </a:avLst>
        </a:prstGeom>
        <a:solidFill>
          <a:srgbClr val="C0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>
        <a:off x="4735369" y="399398"/>
        <a:ext cx="280715" cy="281472"/>
      </dsp:txXfrm>
    </dsp:sp>
    <dsp:sp modelId="{3D356351-54D1-4D60-90FA-1B6163D96D3A}">
      <dsp:nvSpPr>
        <dsp:cNvPr id="0" name=""/>
        <dsp:cNvSpPr/>
      </dsp:nvSpPr>
      <dsp:spPr>
        <a:xfrm>
          <a:off x="5302854" y="0"/>
          <a:ext cx="1891616" cy="108027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57  </a:t>
          </a:r>
          <a:r>
            <a:rPr lang="ru-RU" sz="2800" kern="1200" dirty="0" smtClean="0"/>
            <a:t>справок</a:t>
          </a:r>
          <a:endParaRPr lang="ru-RU" sz="2800" kern="1200" dirty="0"/>
        </a:p>
      </dsp:txBody>
      <dsp:txXfrm>
        <a:off x="5334494" y="31640"/>
        <a:ext cx="1828336" cy="10169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A4BA42-5429-4548-95A8-8ED1B157E4AA}">
      <dsp:nvSpPr>
        <dsp:cNvPr id="0" name=""/>
        <dsp:cNvSpPr/>
      </dsp:nvSpPr>
      <dsp:spPr>
        <a:xfrm>
          <a:off x="0" y="81812"/>
          <a:ext cx="1796685" cy="11802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/>
            <a:t>МД (5421)</a:t>
          </a:r>
          <a:endParaRPr lang="ru-RU" sz="2800" b="1" kern="1200" dirty="0"/>
        </a:p>
      </dsp:txBody>
      <dsp:txXfrm>
        <a:off x="34568" y="116380"/>
        <a:ext cx="1727549" cy="1111091"/>
      </dsp:txXfrm>
    </dsp:sp>
    <dsp:sp modelId="{23B93561-BD94-45EF-87F0-81ADE42B26C2}">
      <dsp:nvSpPr>
        <dsp:cNvPr id="0" name=""/>
        <dsp:cNvSpPr/>
      </dsp:nvSpPr>
      <dsp:spPr>
        <a:xfrm rot="61258">
          <a:off x="1977818" y="471797"/>
          <a:ext cx="384126" cy="445578"/>
        </a:xfrm>
        <a:prstGeom prst="rightArrow">
          <a:avLst>
            <a:gd name="adj1" fmla="val 60000"/>
            <a:gd name="adj2" fmla="val 50000"/>
          </a:avLst>
        </a:prstGeom>
        <a:solidFill>
          <a:srgbClr val="C0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>
        <a:off x="1977827" y="559886"/>
        <a:ext cx="268888" cy="267346"/>
      </dsp:txXfrm>
    </dsp:sp>
    <dsp:sp modelId="{AA4EBB96-9DAD-441F-8C50-C3A114859975}">
      <dsp:nvSpPr>
        <dsp:cNvPr id="0" name=""/>
        <dsp:cNvSpPr/>
      </dsp:nvSpPr>
      <dsp:spPr>
        <a:xfrm>
          <a:off x="2521337" y="129966"/>
          <a:ext cx="2158124" cy="11802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5401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solidFill>
                <a:srgbClr val="FF0000"/>
              </a:solidFill>
            </a:rPr>
            <a:t>(20-не исп. </a:t>
          </a:r>
          <a:r>
            <a:rPr lang="ru-RU" sz="1900" b="1" kern="1200" dirty="0" err="1" smtClean="0">
              <a:solidFill>
                <a:srgbClr val="FF0000"/>
              </a:solidFill>
            </a:rPr>
            <a:t>обяз</a:t>
          </a:r>
          <a:r>
            <a:rPr lang="ru-RU" sz="1900" b="1" kern="1200" dirty="0" smtClean="0">
              <a:solidFill>
                <a:srgbClr val="FF0000"/>
              </a:solidFill>
            </a:rPr>
            <a:t>.)</a:t>
          </a:r>
          <a:endParaRPr lang="ru-RU" sz="1900" b="1" kern="1200" dirty="0">
            <a:solidFill>
              <a:srgbClr val="FF0000"/>
            </a:solidFill>
          </a:endParaRPr>
        </a:p>
      </dsp:txBody>
      <dsp:txXfrm>
        <a:off x="2555905" y="164534"/>
        <a:ext cx="2088988" cy="1111091"/>
      </dsp:txXfrm>
    </dsp:sp>
    <dsp:sp modelId="{F27A8BED-56CA-42F4-96A6-DD1261FE6CAB}">
      <dsp:nvSpPr>
        <dsp:cNvPr id="0" name=""/>
        <dsp:cNvSpPr/>
      </dsp:nvSpPr>
      <dsp:spPr>
        <a:xfrm>
          <a:off x="4859131" y="497290"/>
          <a:ext cx="380897" cy="445578"/>
        </a:xfrm>
        <a:prstGeom prst="rightArrow">
          <a:avLst>
            <a:gd name="adj1" fmla="val 60000"/>
            <a:gd name="adj2" fmla="val 50000"/>
          </a:avLst>
        </a:prstGeom>
        <a:solidFill>
          <a:srgbClr val="C0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900" kern="1200"/>
        </a:p>
      </dsp:txBody>
      <dsp:txXfrm>
        <a:off x="4859131" y="586406"/>
        <a:ext cx="266628" cy="267346"/>
      </dsp:txXfrm>
    </dsp:sp>
    <dsp:sp modelId="{0F08493D-DA64-4187-B245-05FC122CB6A6}">
      <dsp:nvSpPr>
        <dsp:cNvPr id="0" name=""/>
        <dsp:cNvSpPr/>
      </dsp:nvSpPr>
      <dsp:spPr>
        <a:xfrm>
          <a:off x="5398136" y="129966"/>
          <a:ext cx="1796685" cy="11802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12 344 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справки</a:t>
          </a:r>
          <a:endParaRPr lang="ru-RU" sz="2400" kern="1200" dirty="0"/>
        </a:p>
      </dsp:txBody>
      <dsp:txXfrm>
        <a:off x="5432704" y="164534"/>
        <a:ext cx="1727549" cy="111109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95143A-E5E0-4963-B041-F9A72648D74C}">
      <dsp:nvSpPr>
        <dsp:cNvPr id="0" name=""/>
        <dsp:cNvSpPr/>
      </dsp:nvSpPr>
      <dsp:spPr>
        <a:xfrm>
          <a:off x="6328" y="13434"/>
          <a:ext cx="1891616" cy="113496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72 ГГС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err="1" smtClean="0"/>
            <a:t>руков.ОИОГВ</a:t>
          </a:r>
          <a:endParaRPr lang="ru-RU" sz="2300" kern="1200" dirty="0"/>
        </a:p>
      </dsp:txBody>
      <dsp:txXfrm>
        <a:off x="39570" y="46676"/>
        <a:ext cx="1825132" cy="1068485"/>
      </dsp:txXfrm>
    </dsp:sp>
    <dsp:sp modelId="{B3D0DB50-7EE9-4DD6-A17E-FA437DC0DF35}">
      <dsp:nvSpPr>
        <dsp:cNvPr id="0" name=""/>
        <dsp:cNvSpPr/>
      </dsp:nvSpPr>
      <dsp:spPr>
        <a:xfrm>
          <a:off x="2087106" y="346359"/>
          <a:ext cx="401022" cy="469120"/>
        </a:xfrm>
        <a:prstGeom prst="rightArrow">
          <a:avLst>
            <a:gd name="adj1" fmla="val 60000"/>
            <a:gd name="adj2" fmla="val 50000"/>
          </a:avLst>
        </a:prstGeom>
        <a:solidFill>
          <a:srgbClr val="C0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>
        <a:off x="2087106" y="440183"/>
        <a:ext cx="280715" cy="281472"/>
      </dsp:txXfrm>
    </dsp:sp>
    <dsp:sp modelId="{E9E544AE-253E-40DD-9B7B-35163814AA74}">
      <dsp:nvSpPr>
        <dsp:cNvPr id="0" name=""/>
        <dsp:cNvSpPr/>
      </dsp:nvSpPr>
      <dsp:spPr>
        <a:xfrm>
          <a:off x="2654591" y="13434"/>
          <a:ext cx="1891616" cy="113496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72</a:t>
          </a:r>
          <a:endParaRPr lang="ru-RU" sz="28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687833" y="46676"/>
        <a:ext cx="1825132" cy="1068485"/>
      </dsp:txXfrm>
    </dsp:sp>
    <dsp:sp modelId="{26CFE021-4D60-4F72-94B6-C8DA3E104A1C}">
      <dsp:nvSpPr>
        <dsp:cNvPr id="0" name=""/>
        <dsp:cNvSpPr/>
      </dsp:nvSpPr>
      <dsp:spPr>
        <a:xfrm>
          <a:off x="4735369" y="346359"/>
          <a:ext cx="401022" cy="469120"/>
        </a:xfrm>
        <a:prstGeom prst="rightArrow">
          <a:avLst>
            <a:gd name="adj1" fmla="val 60000"/>
            <a:gd name="adj2" fmla="val 50000"/>
          </a:avLst>
        </a:prstGeom>
        <a:solidFill>
          <a:srgbClr val="C0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/>
        </a:p>
      </dsp:txBody>
      <dsp:txXfrm>
        <a:off x="4735369" y="440183"/>
        <a:ext cx="280715" cy="281472"/>
      </dsp:txXfrm>
    </dsp:sp>
    <dsp:sp modelId="{263B47FE-7D0E-4AFC-994F-82097BC3D1DD}">
      <dsp:nvSpPr>
        <dsp:cNvPr id="0" name=""/>
        <dsp:cNvSpPr/>
      </dsp:nvSpPr>
      <dsp:spPr>
        <a:xfrm>
          <a:off x="5302854" y="13434"/>
          <a:ext cx="1891616" cy="113496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192 </a:t>
          </a:r>
          <a:r>
            <a:rPr lang="ru-RU" sz="3000" kern="1200" dirty="0" smtClean="0"/>
            <a:t>  справки</a:t>
          </a:r>
          <a:endParaRPr lang="ru-RU" sz="3000" kern="1200" dirty="0"/>
        </a:p>
      </dsp:txBody>
      <dsp:txXfrm>
        <a:off x="5336096" y="46676"/>
        <a:ext cx="1825132" cy="106848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674" cy="496179"/>
          </a:xfrm>
          <a:prstGeom prst="rect">
            <a:avLst/>
          </a:prstGeom>
        </p:spPr>
        <p:txBody>
          <a:bodyPr vert="horz" lIns="92153" tIns="46077" rIns="92153" bIns="46077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1002" y="1"/>
            <a:ext cx="2945587" cy="496179"/>
          </a:xfrm>
          <a:prstGeom prst="rect">
            <a:avLst/>
          </a:prstGeom>
        </p:spPr>
        <p:txBody>
          <a:bodyPr vert="horz" lIns="92153" tIns="46077" rIns="92153" bIns="46077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6B297C19-74B0-4D9F-AB48-9FA216D993E0}" type="datetimeFigureOut">
              <a:rPr lang="ru-RU"/>
              <a:pPr>
                <a:defRPr/>
              </a:pPr>
              <a:t>04.06.2019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29"/>
            <a:ext cx="2946674" cy="496179"/>
          </a:xfrm>
          <a:prstGeom prst="rect">
            <a:avLst/>
          </a:prstGeom>
        </p:spPr>
        <p:txBody>
          <a:bodyPr vert="horz" lIns="92153" tIns="46077" rIns="92153" bIns="46077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1002" y="9429729"/>
            <a:ext cx="2945587" cy="496179"/>
          </a:xfrm>
          <a:prstGeom prst="rect">
            <a:avLst/>
          </a:prstGeom>
        </p:spPr>
        <p:txBody>
          <a:bodyPr vert="horz" wrap="square" lIns="92153" tIns="46077" rIns="92153" bIns="46077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F58E9A6-F29D-4F9E-9A97-B44B18064A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196083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6674" cy="496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153" tIns="46077" rIns="92153" bIns="46077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002" y="1"/>
            <a:ext cx="2945587" cy="496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153" tIns="46077" rIns="92153" bIns="46077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488" y="744538"/>
            <a:ext cx="661670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333" y="4716023"/>
            <a:ext cx="5439010" cy="4467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153" tIns="46077" rIns="92153" bIns="4607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29"/>
            <a:ext cx="2946674" cy="496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153" tIns="46077" rIns="92153" bIns="46077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002" y="9429729"/>
            <a:ext cx="2945587" cy="496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153" tIns="46077" rIns="92153" bIns="46077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F9582C8-475B-467B-8EB0-E4CED2A815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34371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3398"/>
            <a:ext cx="6858000" cy="17907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Департамент организации управления и государственной гражданской службы администрации Губернатора Новосибирской области и Правительства Новосибирской области 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1F2ADA-B007-41E5-AFB1-D174F5CE5FF8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988126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Департамент организации управления и государственной гражданской службы администрации Губернатора Новосибирской области и Правительства Новосибирской области 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6EC68C-3C6C-4384-A102-C8F42FA09E73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072908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0271"/>
            <a:ext cx="1971675" cy="435887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0272"/>
            <a:ext cx="5800725" cy="435887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Департамент организации управления и государственной гражданской службы администрации Губернатора Новосибирской области и Правительства Новосибирской области 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224F3F-B11D-47C1-B6F6-4ED175498C7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832437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Департамент организации управления и государственной гражданской службы администрации Губернатора Новосибирской области и Правительства Новосибирской области 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244142-AD5A-43A3-A63A-9AF8D4751D36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612388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4317"/>
            <a:ext cx="7886700" cy="2138406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14475"/>
            <a:ext cx="7886700" cy="1125140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Департамент организации управления и государственной гражданской службы администрации Губернатора Новосибирской области и Правительства Новосибирской области 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EC517F-F8ED-479E-A5E1-6B83375327DD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991479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371600"/>
            <a:ext cx="3886200" cy="326350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71600"/>
            <a:ext cx="3886200" cy="326350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Департамент организации управления и государственной гражданской службы администрации Губернатора Новосибирской области и Правительства Новосибирской области 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EBE5F1-CD5E-4EEE-B66A-E8A8CACF1C8E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595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261388"/>
            <a:ext cx="3867150" cy="619274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1880663"/>
            <a:ext cx="3867150" cy="276039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1388"/>
            <a:ext cx="3886201" cy="619274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80663"/>
            <a:ext cx="3886201" cy="276039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Департамент организации управления и государственной гражданской службы администрации Губернатора Новосибирской области и Правительства Новосибирской области </a:t>
            </a: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2AECD6-BBFE-4110-90FB-EC122212F688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5026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Департамент организации управления и государственной гражданской службы администрации Губернатора Новосибирской области и Правительства Новосибирской области </a:t>
            </a: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894B3B-2DEF-4F05-AB2E-084FD448ADD0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8226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Департамент организации управления и государственной гражданской службы администрации Губернатора Новосибирской области и Правительства Новосибирской области </a:t>
            </a: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704383-C38E-4059-90C2-EFFF25E46DEA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01765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342900"/>
            <a:ext cx="2948940" cy="1200148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742950"/>
            <a:ext cx="4629150" cy="36576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1543049"/>
            <a:ext cx="2948940" cy="28575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Департамент организации управления и государственной гражданской службы администрации Губернатора Новосибирской области и Правительства Новосибирской области 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64A96B-F7CB-4774-81D2-B022B65E32CD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227005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342900"/>
            <a:ext cx="2948940" cy="120015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742950"/>
            <a:ext cx="4629150" cy="36576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1543050"/>
            <a:ext cx="2948940" cy="28575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Департамент организации управления и государственной гражданской службы администрации Губернатора Новосибирской области и Правительства Новосибирской области 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2124E4-8426-4F3F-9073-BF046792A906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958492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274320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371600"/>
            <a:ext cx="7886700" cy="32635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r>
              <a:rPr lang="ru-RU" smtClean="0"/>
              <a:t>Департамент организации управления и государственной гражданской службы администрации Губернатора Новосибирской области и Правительства Новосибирской области 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258FE48-6F52-4B22-8C87-30B0F64ABCD8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99355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603" r:id="rId1"/>
    <p:sldLayoutId id="2147485604" r:id="rId2"/>
    <p:sldLayoutId id="2147485605" r:id="rId3"/>
    <p:sldLayoutId id="2147485606" r:id="rId4"/>
    <p:sldLayoutId id="2147485607" r:id="rId5"/>
    <p:sldLayoutId id="2147485608" r:id="rId6"/>
    <p:sldLayoutId id="2147485609" r:id="rId7"/>
    <p:sldLayoutId id="2147485610" r:id="rId8"/>
    <p:sldLayoutId id="2147485611" r:id="rId9"/>
    <p:sldLayoutId id="2147485612" r:id="rId10"/>
    <p:sldLayoutId id="2147485613" r:id="rId11"/>
  </p:sldLayoutIdLst>
  <p:transition spd="slow">
    <p:push dir="u"/>
  </p:transition>
  <p:timing>
    <p:tnLst>
      <p:par>
        <p:cTn id="1" dur="indefinite" restart="never" nodeType="tmRoot"/>
      </p:par>
    </p:tnLst>
  </p:timing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diagramData" Target="../diagrams/data3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17" Type="http://schemas.microsoft.com/office/2007/relationships/diagramDrawing" Target="../diagrams/drawing3.xml"/><Relationship Id="rId2" Type="http://schemas.openxmlformats.org/officeDocument/2006/relationships/image" Target="../media/image7.jpeg"/><Relationship Id="rId16" Type="http://schemas.openxmlformats.org/officeDocument/2006/relationships/diagramColors" Target="../diagrams/colors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Relationship Id="rId14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7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:\Мои документы\Мои рисунки\Для методичек\11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347614"/>
            <a:ext cx="7128792" cy="3795885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</p:spPr>
      </p:pic>
      <p:sp>
        <p:nvSpPr>
          <p:cNvPr id="7172" name="Нижний колонтитул 2"/>
          <p:cNvSpPr>
            <a:spLocks noGrp="1"/>
          </p:cNvSpPr>
          <p:nvPr>
            <p:ph type="ftr" sz="quarter" idx="11"/>
          </p:nvPr>
        </p:nvSpPr>
        <p:spPr bwMode="auto">
          <a:xfrm>
            <a:off x="3851275" y="4227513"/>
            <a:ext cx="5113338" cy="7921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100" b="1" dirty="0" smtClean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Деркач Татьяна Николаевна, заместитель руководителя департамента – начальник отдела по профилактике коррупционных и иных правонарушений департамента организации управления и государственной гражданской службы администрации Губернатора Новосибирской области и Правительства Новосибирской области 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195486"/>
            <a:ext cx="5688632" cy="252028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ОБ  ИТОГАХ </a:t>
            </a:r>
            <a:b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ДЕКЛАРАЦИОННОЙ КАМПАНИИ 2019 ГОДА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1196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026790627"/>
              </p:ext>
            </p:extLst>
          </p:nvPr>
        </p:nvGraphicFramePr>
        <p:xfrm>
          <a:off x="899592" y="51470"/>
          <a:ext cx="7704856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:\Мои документы\Мои рисунки\Для методичек\11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347614"/>
            <a:ext cx="7128792" cy="3795885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</p:spPr>
      </p:pic>
      <p:sp>
        <p:nvSpPr>
          <p:cNvPr id="7172" name="Нижний колонтитул 2"/>
          <p:cNvSpPr>
            <a:spLocks noGrp="1"/>
          </p:cNvSpPr>
          <p:nvPr>
            <p:ph type="ftr" sz="quarter" idx="11"/>
          </p:nvPr>
        </p:nvSpPr>
        <p:spPr bwMode="auto">
          <a:xfrm>
            <a:off x="3851275" y="4227513"/>
            <a:ext cx="5113338" cy="7921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>
                <a:solidFill>
                  <a:schemeClr val="tx1"/>
                </a:solidFill>
                <a:latin typeface="Lucida Sans Unicode" panose="020B0602030504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100" b="1" dirty="0" smtClean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Деркач Татьяна Николаевна, заместитель руководителя департамента – начальник отдела по профилактике коррупционных и иных правонарушений департамента организации управления и государственной гражданской службы администрации Губернатора Новосибирской области и Правительства Новосибирской области 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195486"/>
            <a:ext cx="5688632" cy="252028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ОБ  ИТОГАХ </a:t>
            </a:r>
            <a:b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ДЕКЛАРАЦИОННОЙ КАМПАНИИ 2019 ГОДА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0833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3825" y="1678410"/>
            <a:ext cx="6480175" cy="3455988"/>
          </a:xfrm>
          <a:prstGeom prst="rect">
            <a:avLst/>
          </a:prstGeom>
          <a:noFill/>
          <a:ln w="6350">
            <a:solidFill>
              <a:srgbClr val="3BA9B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9512" y="19379"/>
            <a:ext cx="6480720" cy="1904299"/>
          </a:xfrm>
          <a:prstGeom prst="rect">
            <a:avLst/>
          </a:prstGeom>
          <a:pattFill prst="pct30">
            <a:fgClr>
              <a:srgbClr val="3BA9BF"/>
            </a:fgClr>
            <a:bgClr>
              <a:schemeClr val="bg1"/>
            </a:bgClr>
          </a:pattFill>
          <a:ln w="15875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ru-RU" b="1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Впервые в </a:t>
            </a:r>
            <a:r>
              <a:rPr lang="ru-RU" altLang="ru-RU" b="1" dirty="0" smtClean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2019 </a:t>
            </a:r>
            <a:r>
              <a:rPr lang="ru-RU" altLang="ru-RU" b="1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году </a:t>
            </a:r>
          </a:p>
          <a:p>
            <a:pPr algn="ctr">
              <a:defRPr/>
            </a:pPr>
            <a:r>
              <a:rPr lang="ru-RU" altLang="ru-RU" b="1" dirty="0" smtClean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декларанты всех категорий представляли справки </a:t>
            </a:r>
            <a:endParaRPr lang="ru-RU" altLang="ru-RU" b="1" dirty="0">
              <a:solidFill>
                <a:srgbClr val="00206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defRPr/>
            </a:pPr>
            <a:r>
              <a:rPr lang="ru-RU" altLang="ru-RU" b="1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о </a:t>
            </a:r>
            <a:r>
              <a:rPr lang="ru-RU" altLang="ru-RU" b="1" dirty="0" smtClean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доходах, расходах, об имуществе и обязательствах имущественного характера</a:t>
            </a:r>
          </a:p>
          <a:p>
            <a:pPr algn="ctr">
              <a:defRPr/>
            </a:pPr>
            <a:r>
              <a:rPr lang="ru-RU" altLang="ru-RU" b="1" dirty="0" smtClean="0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в формате СПО «Справки БК»</a:t>
            </a:r>
            <a:endParaRPr lang="ru-RU" altLang="ru-RU" b="1" dirty="0">
              <a:solidFill>
                <a:srgbClr val="C00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2355726"/>
            <a:ext cx="3005296" cy="3005296"/>
          </a:xfrm>
          <a:prstGeom prst="rect">
            <a:avLst/>
          </a:prstGeom>
          <a:effectLst>
            <a:softEdge rad="571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067338" y="-92546"/>
            <a:ext cx="5185182" cy="4968552"/>
          </a:xfrm>
        </p:spPr>
        <p:txBody>
          <a:bodyPr>
            <a:normAutofit/>
          </a:bodyPr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8FAADC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200" b="1" dirty="0" smtClean="0">
                <a:solidFill>
                  <a:srgbClr val="8FAADC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ru-RU" sz="2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Памятка и Пособие для ОМСУ </a:t>
            </a:r>
            <a:r>
              <a:rPr lang="ru-RU" sz="2200" b="1" dirty="0" smtClean="0">
                <a:solidFill>
                  <a:srgbClr val="0070C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2200" b="1" dirty="0" smtClean="0">
                <a:solidFill>
                  <a:srgbClr val="0070C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200" b="1" dirty="0" smtClean="0">
                <a:solidFill>
                  <a:srgbClr val="C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ru-RU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информационные </a:t>
            </a:r>
            <a:r>
              <a:rPr lang="ru-RU" sz="2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письма в адрес </a:t>
            </a:r>
            <a:r>
              <a:rPr lang="ru-RU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декларантов </a:t>
            </a:r>
            <a:r>
              <a:rPr lang="ru-RU" sz="2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2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200" b="1" dirty="0" smtClean="0">
                <a:solidFill>
                  <a:srgbClr val="90ABDC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ru-RU" sz="2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совещание, </a:t>
            </a:r>
            <a:r>
              <a:rPr lang="ru-RU" sz="2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ВКС с </a:t>
            </a:r>
            <a:r>
              <a:rPr lang="ru-RU" sz="2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ОМСУ</a:t>
            </a:r>
            <a:r>
              <a:rPr lang="ru-RU" sz="2200" b="1" dirty="0">
                <a:solidFill>
                  <a:srgbClr val="0070C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2200" b="1" dirty="0">
                <a:solidFill>
                  <a:srgbClr val="0070C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200" b="1" dirty="0" smtClean="0">
                <a:solidFill>
                  <a:srgbClr val="C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ru-RU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методические </a:t>
            </a:r>
            <a:r>
              <a:rPr lang="ru-RU" sz="2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материалы </a:t>
            </a:r>
            <a:r>
              <a:rPr lang="ru-RU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</a:t>
            </a:r>
            <a:r>
              <a:rPr lang="ru-RU" sz="2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сайте Правительства </a:t>
            </a:r>
            <a:r>
              <a:rPr lang="ru-RU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НСО</a:t>
            </a:r>
            <a:r>
              <a:rPr lang="ru-RU" sz="2200" b="1" dirty="0">
                <a:solidFill>
                  <a:srgbClr val="C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2200" b="1" dirty="0">
                <a:solidFill>
                  <a:srgbClr val="C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200" b="1" dirty="0" smtClean="0">
                <a:solidFill>
                  <a:srgbClr val="90ABDC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ru-RU" sz="2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использование </a:t>
            </a:r>
            <a:r>
              <a:rPr lang="ru-RU" sz="2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ГИС НСО «Кадровый учет ГГС НСО</a:t>
            </a:r>
            <a:r>
              <a:rPr lang="ru-RU" sz="2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</a:t>
            </a:r>
            <a:r>
              <a:rPr lang="ru-RU" sz="2200" b="1" dirty="0">
                <a:solidFill>
                  <a:srgbClr val="0070C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2200" b="1" dirty="0">
                <a:solidFill>
                  <a:srgbClr val="0070C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200" b="1" dirty="0" smtClean="0">
                <a:solidFill>
                  <a:srgbClr val="C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ru-RU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консультирование</a:t>
            </a:r>
            <a:r>
              <a:rPr lang="ru-RU" sz="2200" b="1" dirty="0">
                <a:solidFill>
                  <a:srgbClr val="C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2200" b="1" dirty="0">
                <a:solidFill>
                  <a:srgbClr val="C0000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200" b="1" dirty="0" smtClean="0">
                <a:solidFill>
                  <a:srgbClr val="0070C0"/>
                </a:solidFill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ru-RU" sz="2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размещение </a:t>
            </a:r>
            <a:r>
              <a:rPr lang="ru-RU" sz="2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сведений о доходах на сайтах </a:t>
            </a:r>
            <a:r>
              <a:rPr lang="ru-RU" sz="2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Tahom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органов</a:t>
            </a:r>
            <a:endParaRPr lang="ru-RU" sz="2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33668" y="0"/>
            <a:ext cx="2250299" cy="2592431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3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В целях проведения </a:t>
            </a:r>
            <a:endParaRPr lang="ru-RU" b="1" dirty="0" smtClean="0">
              <a:solidFill>
                <a:srgbClr val="003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b="1" dirty="0" smtClean="0">
                <a:solidFill>
                  <a:srgbClr val="003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декларационной </a:t>
            </a:r>
            <a:r>
              <a:rPr lang="ru-RU" b="1" dirty="0">
                <a:solidFill>
                  <a:srgbClr val="003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кампании </a:t>
            </a:r>
            <a:br>
              <a:rPr lang="ru-RU" b="1" dirty="0">
                <a:solidFill>
                  <a:srgbClr val="003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ru-RU" b="1" dirty="0">
                <a:solidFill>
                  <a:srgbClr val="003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2019 года</a:t>
            </a:r>
            <a:r>
              <a:rPr lang="ru-RU" b="1" dirty="0" smtClean="0">
                <a:solidFill>
                  <a:srgbClr val="00305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:</a:t>
            </a:r>
            <a:endParaRPr lang="ru-RU" b="1" dirty="0">
              <a:solidFill>
                <a:srgbClr val="00305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26" y="0"/>
            <a:ext cx="1914012" cy="278777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97448"/>
            <a:ext cx="3681196" cy="255106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033668" y="1"/>
            <a:ext cx="5058612" cy="1203598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Число декларантов в Новосибирской области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7419939"/>
              </p:ext>
            </p:extLst>
          </p:nvPr>
        </p:nvGraphicFramePr>
        <p:xfrm>
          <a:off x="827583" y="1059582"/>
          <a:ext cx="7776866" cy="3960440"/>
        </p:xfrm>
        <a:graphic>
          <a:graphicData uri="http://schemas.openxmlformats.org/drawingml/2006/table">
            <a:tbl>
              <a:tblPr firstRow="1" firstCol="1" bandRow="1"/>
              <a:tblGrid>
                <a:gridCol w="1234366"/>
                <a:gridCol w="1331377"/>
                <a:gridCol w="1331377"/>
                <a:gridCol w="1216267"/>
                <a:gridCol w="1216267"/>
                <a:gridCol w="1447212"/>
              </a:tblGrid>
              <a:tr h="1234432">
                <a:tc rowSpan="2">
                  <a:txBody>
                    <a:bodyPr/>
                    <a:lstStyle/>
                    <a:p>
                      <a:pPr indent="-6350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300"/>
                        </a:spcAft>
                      </a:pPr>
                      <a:r>
                        <a:rPr lang="ru-RU" sz="1200" b="1" dirty="0">
                          <a:solidFill>
                            <a:srgbClr val="003054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Отчетный </a:t>
                      </a:r>
                      <a:endParaRPr lang="ru-RU" sz="1000" dirty="0">
                        <a:solidFill>
                          <a:srgbClr val="003054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indent="-6350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300"/>
                        </a:spcAft>
                      </a:pPr>
                      <a:r>
                        <a:rPr lang="ru-RU" sz="1200" b="1" dirty="0">
                          <a:solidFill>
                            <a:srgbClr val="003054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000" dirty="0">
                        <a:solidFill>
                          <a:srgbClr val="003054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054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декларантов, представляющих сведения о доходах,</a:t>
                      </a:r>
                      <a:endParaRPr lang="ru-RU" sz="1000" dirty="0">
                        <a:solidFill>
                          <a:srgbClr val="003054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3054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из них:</a:t>
                      </a:r>
                      <a:endParaRPr lang="ru-RU" sz="1000" dirty="0">
                        <a:solidFill>
                          <a:srgbClr val="003054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3054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solidFill>
                          <a:srgbClr val="003054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3054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solidFill>
                          <a:srgbClr val="003054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3054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solidFill>
                          <a:srgbClr val="003054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3054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solidFill>
                          <a:srgbClr val="003054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3054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solidFill>
                          <a:srgbClr val="003054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3054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1000">
                        <a:solidFill>
                          <a:srgbClr val="003054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</a:tr>
              <a:tr h="14347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3815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300"/>
                        </a:spcAft>
                      </a:pPr>
                      <a:r>
                        <a:rPr lang="ru-RU" sz="1200" b="1">
                          <a:solidFill>
                            <a:srgbClr val="003054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гражданских служащих</a:t>
                      </a:r>
                      <a:endParaRPr lang="ru-RU" sz="1000">
                        <a:solidFill>
                          <a:srgbClr val="003054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300"/>
                        </a:spcAft>
                      </a:pPr>
                      <a:r>
                        <a:rPr lang="ru-RU" sz="1200" b="1">
                          <a:solidFill>
                            <a:srgbClr val="003054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муници-пальных служащих</a:t>
                      </a:r>
                      <a:endParaRPr lang="ru-RU" sz="1000">
                        <a:solidFill>
                          <a:srgbClr val="003054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300"/>
                        </a:spcAft>
                      </a:pPr>
                      <a:endParaRPr lang="ru-RU" sz="1200" b="1" dirty="0" smtClean="0">
                        <a:solidFill>
                          <a:srgbClr val="003054"/>
                        </a:solidFill>
                        <a:effectLst/>
                        <a:latin typeface="Tahom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300"/>
                        </a:spcAft>
                      </a:pPr>
                      <a:r>
                        <a:rPr lang="ru-RU" sz="1200" b="1" dirty="0" smtClean="0">
                          <a:solidFill>
                            <a:srgbClr val="003054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лиц</a:t>
                      </a:r>
                      <a:r>
                        <a:rPr lang="ru-RU" sz="1200" b="1" dirty="0">
                          <a:solidFill>
                            <a:srgbClr val="003054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200" b="1" dirty="0" err="1" smtClean="0">
                          <a:solidFill>
                            <a:srgbClr val="003054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замещ</a:t>
                      </a:r>
                      <a:r>
                        <a:rPr lang="ru-RU" sz="1200" b="1" dirty="0" smtClean="0">
                          <a:solidFill>
                            <a:srgbClr val="003054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200" b="1" dirty="0" err="1" smtClean="0">
                          <a:solidFill>
                            <a:srgbClr val="003054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</a:t>
                      </a:r>
                      <a:r>
                        <a:rPr lang="ru-RU" sz="1200" b="1" dirty="0" smtClean="0">
                          <a:solidFill>
                            <a:srgbClr val="003054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-венные </a:t>
                      </a:r>
                      <a:r>
                        <a:rPr lang="ru-RU" sz="1200" b="1" dirty="0">
                          <a:solidFill>
                            <a:srgbClr val="003054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должности НСО в ОИОГВ</a:t>
                      </a:r>
                      <a:endParaRPr lang="ru-RU" sz="1000" dirty="0">
                        <a:solidFill>
                          <a:srgbClr val="003054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300"/>
                        </a:spcAft>
                      </a:pPr>
                      <a:r>
                        <a:rPr lang="ru-RU" sz="1200" b="1" dirty="0">
                          <a:solidFill>
                            <a:srgbClr val="003054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лиц, </a:t>
                      </a:r>
                      <a:r>
                        <a:rPr lang="ru-RU" sz="1200" b="1" dirty="0" err="1">
                          <a:solidFill>
                            <a:srgbClr val="003054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замещ</a:t>
                      </a:r>
                      <a:r>
                        <a:rPr lang="ru-RU" sz="1200" b="1" dirty="0">
                          <a:solidFill>
                            <a:srgbClr val="003054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200" b="1" dirty="0" err="1">
                          <a:solidFill>
                            <a:srgbClr val="003054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муници-пальные</a:t>
                      </a:r>
                      <a:r>
                        <a:rPr lang="ru-RU" sz="1200" b="1" dirty="0">
                          <a:solidFill>
                            <a:srgbClr val="003054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должности</a:t>
                      </a:r>
                      <a:endParaRPr lang="ru-RU" sz="1000" dirty="0">
                        <a:solidFill>
                          <a:srgbClr val="003054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6EE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0422">
                <a:tc>
                  <a:txBody>
                    <a:bodyPr/>
                    <a:lstStyle/>
                    <a:p>
                      <a:pPr indent="-6350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300"/>
                        </a:spcAft>
                      </a:pPr>
                      <a:r>
                        <a:rPr lang="ru-RU" sz="1800" b="1">
                          <a:solidFill>
                            <a:srgbClr val="003054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ru-RU" sz="1000">
                        <a:solidFill>
                          <a:srgbClr val="003054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indent="43815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300"/>
                        </a:spcAft>
                      </a:pPr>
                      <a:r>
                        <a:rPr lang="ru-RU" sz="1800" b="1">
                          <a:solidFill>
                            <a:srgbClr val="003054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1631</a:t>
                      </a:r>
                      <a:endParaRPr lang="ru-RU" sz="1000">
                        <a:solidFill>
                          <a:srgbClr val="003054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indent="43815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300"/>
                        </a:spcAft>
                      </a:pPr>
                      <a:r>
                        <a:rPr lang="ru-RU" sz="1800" b="1">
                          <a:solidFill>
                            <a:srgbClr val="003054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6062</a:t>
                      </a:r>
                      <a:endParaRPr lang="ru-RU" sz="1000">
                        <a:solidFill>
                          <a:srgbClr val="003054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indent="43815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300"/>
                        </a:spcAft>
                      </a:pPr>
                      <a:r>
                        <a:rPr lang="ru-RU" sz="1800" b="1">
                          <a:solidFill>
                            <a:srgbClr val="003054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>
                        <a:solidFill>
                          <a:srgbClr val="003054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indent="43815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300"/>
                        </a:spcAft>
                      </a:pPr>
                      <a:r>
                        <a:rPr lang="ru-RU" sz="1800" b="1">
                          <a:solidFill>
                            <a:srgbClr val="003054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>
                        <a:solidFill>
                          <a:srgbClr val="003054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indent="43815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300"/>
                        </a:spcAft>
                      </a:pPr>
                      <a:r>
                        <a:rPr lang="ru-RU" sz="1800" b="1" dirty="0">
                          <a:solidFill>
                            <a:srgbClr val="003054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7719</a:t>
                      </a:r>
                      <a:endParaRPr lang="ru-RU" sz="1000" dirty="0">
                        <a:solidFill>
                          <a:srgbClr val="003054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</a:tr>
              <a:tr h="430422">
                <a:tc>
                  <a:txBody>
                    <a:bodyPr/>
                    <a:lstStyle/>
                    <a:p>
                      <a:pPr indent="-6350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300"/>
                        </a:spcAft>
                      </a:pPr>
                      <a:r>
                        <a:rPr lang="ru-RU" sz="1800" b="1">
                          <a:solidFill>
                            <a:srgbClr val="003054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000">
                        <a:solidFill>
                          <a:srgbClr val="003054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indent="43815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300"/>
                        </a:spcAft>
                      </a:pPr>
                      <a:r>
                        <a:rPr lang="ru-RU" sz="1800" b="1">
                          <a:solidFill>
                            <a:srgbClr val="003054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1873</a:t>
                      </a:r>
                      <a:endParaRPr lang="ru-RU" sz="1000">
                        <a:solidFill>
                          <a:srgbClr val="003054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indent="43815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300"/>
                        </a:spcAft>
                      </a:pPr>
                      <a:r>
                        <a:rPr lang="ru-RU" sz="1800" b="1">
                          <a:solidFill>
                            <a:srgbClr val="003054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5878</a:t>
                      </a:r>
                      <a:endParaRPr lang="ru-RU" sz="1000">
                        <a:solidFill>
                          <a:srgbClr val="003054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indent="43815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300"/>
                        </a:spcAft>
                      </a:pPr>
                      <a:r>
                        <a:rPr lang="ru-RU" sz="1800" b="1">
                          <a:solidFill>
                            <a:srgbClr val="003054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>
                        <a:solidFill>
                          <a:srgbClr val="003054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indent="43815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300"/>
                        </a:spcAft>
                      </a:pPr>
                      <a:r>
                        <a:rPr lang="ru-RU" sz="1800" b="1">
                          <a:solidFill>
                            <a:srgbClr val="003054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5451</a:t>
                      </a:r>
                      <a:endParaRPr lang="ru-RU" sz="1000">
                        <a:solidFill>
                          <a:srgbClr val="003054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indent="43815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300"/>
                        </a:spcAft>
                      </a:pPr>
                      <a:r>
                        <a:rPr lang="ru-RU" sz="1800" b="1" dirty="0">
                          <a:solidFill>
                            <a:srgbClr val="003054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13221</a:t>
                      </a:r>
                      <a:endParaRPr lang="ru-RU" sz="1000" dirty="0">
                        <a:solidFill>
                          <a:srgbClr val="003054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  <a:tr h="430422">
                <a:tc>
                  <a:txBody>
                    <a:bodyPr/>
                    <a:lstStyle/>
                    <a:p>
                      <a:pPr indent="-63500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300"/>
                        </a:spcAft>
                      </a:pPr>
                      <a:r>
                        <a:rPr lang="ru-RU" sz="1800" b="1">
                          <a:solidFill>
                            <a:srgbClr val="003054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  <a:endParaRPr lang="ru-RU" sz="1000">
                        <a:solidFill>
                          <a:srgbClr val="003054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indent="43815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300"/>
                        </a:spcAft>
                      </a:pPr>
                      <a:r>
                        <a:rPr lang="ru-RU" sz="1800" b="1">
                          <a:solidFill>
                            <a:srgbClr val="003054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2149</a:t>
                      </a:r>
                      <a:endParaRPr lang="ru-RU" sz="1000">
                        <a:solidFill>
                          <a:srgbClr val="003054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indent="43815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300"/>
                        </a:spcAft>
                      </a:pPr>
                      <a:r>
                        <a:rPr lang="ru-RU" sz="1800" b="1">
                          <a:solidFill>
                            <a:srgbClr val="003054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5635</a:t>
                      </a:r>
                      <a:endParaRPr lang="ru-RU" sz="1000">
                        <a:solidFill>
                          <a:srgbClr val="003054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indent="43815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300"/>
                        </a:spcAft>
                      </a:pPr>
                      <a:r>
                        <a:rPr lang="ru-RU" sz="1800" b="1">
                          <a:solidFill>
                            <a:srgbClr val="003054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>
                        <a:solidFill>
                          <a:srgbClr val="003054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indent="43815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300"/>
                        </a:spcAft>
                      </a:pPr>
                      <a:r>
                        <a:rPr lang="ru-RU" sz="1800" b="1">
                          <a:solidFill>
                            <a:srgbClr val="003054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5401</a:t>
                      </a:r>
                      <a:endParaRPr lang="ru-RU" sz="1000">
                        <a:solidFill>
                          <a:srgbClr val="003054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  <a:tc>
                  <a:txBody>
                    <a:bodyPr/>
                    <a:lstStyle/>
                    <a:p>
                      <a:pPr indent="43815" algn="ctr">
                        <a:lnSpc>
                          <a:spcPct val="115000"/>
                        </a:lnSpc>
                        <a:spcBef>
                          <a:spcPts val="500"/>
                        </a:spcBef>
                        <a:spcAft>
                          <a:spcPts val="300"/>
                        </a:spcAft>
                      </a:pPr>
                      <a:r>
                        <a:rPr lang="ru-RU" sz="1800" b="1" dirty="0">
                          <a:solidFill>
                            <a:srgbClr val="003054"/>
                          </a:solidFill>
                          <a:effectLst/>
                          <a:latin typeface="Tahom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13207</a:t>
                      </a:r>
                      <a:endParaRPr lang="ru-RU" sz="1000" dirty="0">
                        <a:solidFill>
                          <a:srgbClr val="003054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2F54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C2E5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5522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915566"/>
            <a:ext cx="4560556" cy="4560556"/>
          </a:xfrm>
          <a:prstGeom prst="rect">
            <a:avLst/>
          </a:prstGeom>
          <a:effectLst>
            <a:softEdge rad="812800"/>
          </a:effectLst>
        </p:spPr>
      </p:pic>
      <p:sp>
        <p:nvSpPr>
          <p:cNvPr id="14338" name="Объект 1"/>
          <p:cNvSpPr>
            <a:spLocks noGrp="1"/>
          </p:cNvSpPr>
          <p:nvPr>
            <p:ph idx="1"/>
          </p:nvPr>
        </p:nvSpPr>
        <p:spPr>
          <a:xfrm>
            <a:off x="683568" y="195487"/>
            <a:ext cx="7848872" cy="936104"/>
          </a:xfrm>
        </p:spPr>
        <p:txBody>
          <a:bodyPr>
            <a:normAutofit/>
          </a:bodyPr>
          <a:lstStyle/>
          <a:p>
            <a:pPr marL="107950" indent="0" algn="ctr">
              <a:buFont typeface="Wingdings 3" panose="05040102010807070707" pitchFamily="18" charset="2"/>
              <a:buNone/>
              <a:defRPr/>
            </a:pPr>
            <a:r>
              <a:rPr lang="ru-RU" alt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Статистика исполнения обязанности по представлению сведений о доходах, расходах, об имуществе и обязательствах имущественного характера за 2018 год</a:t>
            </a:r>
            <a:endParaRPr lang="ru-RU" altLang="ru-RU" sz="2000" b="1" dirty="0" smtClean="0">
              <a:solidFill>
                <a:srgbClr val="C00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107950" indent="0">
              <a:buFont typeface="Wingdings 3" panose="05040102010807070707" pitchFamily="18" charset="2"/>
              <a:buNone/>
              <a:defRPr/>
            </a:pPr>
            <a:endParaRPr lang="ru-RU" altLang="ru-RU" dirty="0" smtClean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349881000"/>
              </p:ext>
            </p:extLst>
          </p:nvPr>
        </p:nvGraphicFramePr>
        <p:xfrm>
          <a:off x="971600" y="1222722"/>
          <a:ext cx="7200800" cy="10802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60651544"/>
              </p:ext>
            </p:extLst>
          </p:nvPr>
        </p:nvGraphicFramePr>
        <p:xfrm>
          <a:off x="1000531" y="2394123"/>
          <a:ext cx="7200800" cy="1440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008058222"/>
              </p:ext>
            </p:extLst>
          </p:nvPr>
        </p:nvGraphicFramePr>
        <p:xfrm>
          <a:off x="1007604" y="3775096"/>
          <a:ext cx="7200800" cy="11618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123478"/>
            <a:ext cx="7772400" cy="13716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589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 исполнили установленную федеральным законодательством обязанность 20 МД (депутаты): </a:t>
            </a:r>
            <a:endParaRPr lang="ru-RU" sz="2800" b="1" dirty="0">
              <a:solidFill>
                <a:srgbClr val="00589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425752" y="1505662"/>
            <a:ext cx="4572000" cy="3181278"/>
          </a:xfrm>
          <a:effectLst>
            <a:softEdge rad="127000"/>
          </a:effectLst>
        </p:spPr>
        <p:txBody>
          <a:bodyPr>
            <a:normAutofit/>
          </a:bodyPr>
          <a:lstStyle/>
          <a:p>
            <a:r>
              <a:rPr lang="ru-RU" sz="2000" b="1" dirty="0" err="1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Искитимский</a:t>
            </a:r>
            <a:r>
              <a:rPr lang="ru-RU" sz="20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район – 2</a:t>
            </a:r>
          </a:p>
          <a:p>
            <a:r>
              <a:rPr lang="ru-RU" sz="2000" b="1" dirty="0" err="1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Кыштовский</a:t>
            </a:r>
            <a:r>
              <a:rPr lang="ru-RU" sz="20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район – 4</a:t>
            </a:r>
          </a:p>
          <a:p>
            <a:r>
              <a:rPr lang="ru-RU" sz="2000" b="1" dirty="0" err="1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Мошковский</a:t>
            </a:r>
            <a:r>
              <a:rPr lang="ru-RU" sz="20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район – 2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Новосибирский район – 5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Ордынский район – 1</a:t>
            </a:r>
          </a:p>
          <a:p>
            <a:r>
              <a:rPr lang="ru-RU" sz="2000" b="1" dirty="0" err="1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Тогучинский</a:t>
            </a:r>
            <a:r>
              <a:rPr lang="ru-RU" sz="20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район – 3</a:t>
            </a:r>
          </a:p>
          <a:p>
            <a:r>
              <a:rPr lang="ru-RU" sz="2000" b="1" dirty="0" err="1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Убинский</a:t>
            </a:r>
            <a:r>
              <a:rPr lang="ru-RU" sz="20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район – 2</a:t>
            </a:r>
          </a:p>
          <a:p>
            <a:r>
              <a:rPr lang="ru-RU" sz="2000" b="1" dirty="0" err="1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Черепановский</a:t>
            </a:r>
            <a:r>
              <a:rPr lang="ru-RU" sz="20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район – 1.</a:t>
            </a:r>
            <a:endParaRPr lang="ru-RU" sz="2000" b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26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33D8B89-49F4-4418-B5AF-8C022ACF8641}" type="slidenum">
              <a:rPr lang="ru-RU" altLang="ru-RU" smtClean="0"/>
              <a:pPr/>
              <a:t>6</a:t>
            </a:fld>
            <a:endParaRPr lang="ru-RU" altLang="ru-RU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95686"/>
            <a:ext cx="3007221" cy="3007221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724726576"/>
              </p:ext>
            </p:extLst>
          </p:nvPr>
        </p:nvGraphicFramePr>
        <p:xfrm>
          <a:off x="1835696" y="195486"/>
          <a:ext cx="7200800" cy="4640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73" y="2283718"/>
            <a:ext cx="3024336" cy="3024336"/>
          </a:xfrm>
          <a:prstGeom prst="rect">
            <a:avLst/>
          </a:prstGeom>
          <a:effectLst>
            <a:softEdge rad="812800"/>
          </a:effectLst>
        </p:spPr>
      </p:pic>
      <p:sp>
        <p:nvSpPr>
          <p:cNvPr id="14338" name="Объект 1"/>
          <p:cNvSpPr>
            <a:spLocks noGrp="1"/>
          </p:cNvSpPr>
          <p:nvPr>
            <p:ph idx="1"/>
          </p:nvPr>
        </p:nvSpPr>
        <p:spPr>
          <a:xfrm>
            <a:off x="26063" y="987574"/>
            <a:ext cx="2952328" cy="3168352"/>
          </a:xfrm>
        </p:spPr>
        <p:txBody>
          <a:bodyPr>
            <a:normAutofit/>
          </a:bodyPr>
          <a:lstStyle/>
          <a:p>
            <a:pPr marL="107950" indent="0">
              <a:buFont typeface="Wingdings 3" panose="05040102010807070707" pitchFamily="18" charset="2"/>
              <a:buNone/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В ХОДЕ </a:t>
            </a:r>
          </a:p>
          <a:p>
            <a:pPr marL="107950" indent="0">
              <a:buFont typeface="Wingdings 3" panose="05040102010807070707" pitchFamily="18" charset="2"/>
              <a:buNone/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ПРИЕМА </a:t>
            </a:r>
          </a:p>
          <a:p>
            <a:pPr marL="107950" indent="0">
              <a:buFont typeface="Wingdings 3" panose="05040102010807070707" pitchFamily="18" charset="2"/>
              <a:buNone/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СВЕДЕНИЙ</a:t>
            </a:r>
          </a:p>
          <a:p>
            <a:pPr marL="107950" indent="0">
              <a:buFont typeface="Wingdings 3" panose="05040102010807070707" pitchFamily="18" charset="2"/>
              <a:buNone/>
              <a:defRPr/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ВОЗНИКАЛИ СЛОЖНОСТИ:</a:t>
            </a:r>
            <a:b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</a:br>
            <a:endParaRPr lang="ru-RU" alt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107950" indent="0">
              <a:buFont typeface="Wingdings 3" panose="05040102010807070707" pitchFamily="18" charset="2"/>
              <a:buNone/>
              <a:defRPr/>
            </a:pPr>
            <a:endParaRPr lang="ru-RU" altLang="ru-RU" sz="1400" b="1" dirty="0">
              <a:solidFill>
                <a:srgbClr val="00206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107950" indent="0">
              <a:buFont typeface="Wingdings 3" panose="05040102010807070707" pitchFamily="18" charset="2"/>
              <a:buNone/>
              <a:defRPr/>
            </a:pPr>
            <a:endParaRPr lang="ru-RU" altLang="ru-RU" sz="1400" b="1" dirty="0" smtClean="0">
              <a:solidFill>
                <a:srgbClr val="00206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107950" indent="0">
              <a:buFont typeface="Wingdings 3" panose="05040102010807070707" pitchFamily="18" charset="2"/>
              <a:buNone/>
              <a:defRPr/>
            </a:pPr>
            <a:endParaRPr lang="ru-RU" altLang="ru-RU" sz="1800" b="1" dirty="0" smtClean="0">
              <a:solidFill>
                <a:srgbClr val="00206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107950" indent="0">
              <a:buFont typeface="Wingdings 3" panose="05040102010807070707" pitchFamily="18" charset="2"/>
              <a:buNone/>
              <a:defRPr/>
            </a:pPr>
            <a:endParaRPr lang="ru-RU" altLang="ru-RU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142DC58-6874-430E-BAAB-17EC44B4B3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6250536-20E9-42A9-B6BA-928A1B26B1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A976CCD-C506-4DED-87F7-15CF962EE2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C54FF35-0B74-4825-8CB5-C7B57690A5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8F17E2C-2E8A-42BD-8BDA-CDA4E0E754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47A4BDD-34B0-486C-8530-B7F456D4C2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71F8F67-5DDF-4CE8-AF44-83AD3289E1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8D362A8-7FE1-4F1D-A508-564F6D61F7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70633B9-5A7C-4C8E-A776-80F2E00738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893AEC8-D23C-4354-8D51-48E30B16B8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28C800E-1CEB-40A1-AFDC-0C8EE98792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203598"/>
            <a:ext cx="3672408" cy="3672408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95288" y="268288"/>
            <a:ext cx="5832475" cy="4311650"/>
          </a:xfrm>
          <a:prstGeom prst="rect">
            <a:avLst/>
          </a:prstGeom>
          <a:noFill/>
          <a:ln w="158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Заявления </a:t>
            </a:r>
            <a:r>
              <a:rPr lang="ru-RU" alt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о невозможности представления сведений на членов </a:t>
            </a:r>
            <a:r>
              <a:rPr lang="ru-RU" alt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семьи в адрес Губернатора НСО представили  </a:t>
            </a:r>
            <a:endParaRPr lang="ru-RU" alt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defRPr/>
            </a:pPr>
            <a:endParaRPr lang="ru-RU" altLang="ru-RU" b="1" dirty="0">
              <a:solidFill>
                <a:srgbClr val="00206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>
              <a:buFont typeface="Wingdings" panose="05000000000000000000" pitchFamily="2" charset="2"/>
              <a:buChar char="q"/>
              <a:defRPr/>
            </a:pPr>
            <a:r>
              <a:rPr lang="ru-RU" altLang="ru-RU" b="1" dirty="0" smtClean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16 декларантов </a:t>
            </a:r>
            <a:r>
              <a:rPr lang="ru-RU" altLang="ru-RU" b="1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(2 из них представили справки после беседы); </a:t>
            </a:r>
          </a:p>
          <a:p>
            <a:pPr>
              <a:buFont typeface="Wingdings" panose="05000000000000000000" pitchFamily="2" charset="2"/>
              <a:buChar char="q"/>
              <a:defRPr/>
            </a:pPr>
            <a:r>
              <a:rPr lang="ru-RU" altLang="ru-RU" b="1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 по </a:t>
            </a:r>
            <a:r>
              <a:rPr lang="ru-RU" altLang="ru-RU" b="1" dirty="0" smtClean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14 заявлениям </a:t>
            </a:r>
            <a:r>
              <a:rPr lang="ru-RU" altLang="ru-RU" b="1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подготовлены мотивированные заключения, по итогам рассмотрения которых приняты решения: </a:t>
            </a:r>
          </a:p>
          <a:p>
            <a:pPr marL="539750">
              <a:buFont typeface="Wingdings" panose="05000000000000000000" pitchFamily="2" charset="2"/>
              <a:buChar char="ü"/>
              <a:defRPr/>
            </a:pPr>
            <a:r>
              <a:rPr lang="ru-RU" altLang="ru-RU" b="1" dirty="0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о признании причин уважительными и объективными в отношении </a:t>
            </a:r>
            <a:r>
              <a:rPr lang="ru-RU" altLang="ru-RU" b="1" dirty="0" smtClean="0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8 </a:t>
            </a:r>
            <a:r>
              <a:rPr lang="ru-RU" altLang="ru-RU" b="1" dirty="0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лиц; </a:t>
            </a:r>
          </a:p>
          <a:p>
            <a:pPr marL="539750">
              <a:buFont typeface="Wingdings" panose="05000000000000000000" pitchFamily="2" charset="2"/>
              <a:buChar char="ü"/>
              <a:defRPr/>
            </a:pPr>
            <a:r>
              <a:rPr lang="ru-RU" altLang="ru-RU" b="1" dirty="0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об отсутствии достаточных оснований </a:t>
            </a:r>
          </a:p>
          <a:p>
            <a:pPr marL="539750">
              <a:defRPr/>
            </a:pPr>
            <a:r>
              <a:rPr lang="ru-RU" altLang="ru-RU" b="1" dirty="0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для признания причин объективными – </a:t>
            </a:r>
          </a:p>
          <a:p>
            <a:pPr marL="539750">
              <a:defRPr/>
            </a:pPr>
            <a:r>
              <a:rPr lang="ru-RU" altLang="ru-RU" b="1" dirty="0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в отношении </a:t>
            </a:r>
            <a:r>
              <a:rPr lang="ru-RU" altLang="ru-RU" b="1" dirty="0" smtClean="0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6 </a:t>
            </a:r>
            <a:r>
              <a:rPr lang="ru-RU" altLang="ru-RU" b="1" dirty="0">
                <a:solidFill>
                  <a:srgbClr val="C0000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лиц.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915566"/>
            <a:ext cx="4824536" cy="4253241"/>
          </a:xfrm>
          <a:prstGeom prst="rect">
            <a:avLst/>
          </a:prstGeom>
          <a:effectLst>
            <a:softEdge rad="317500"/>
          </a:effectLst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937330994"/>
              </p:ext>
            </p:extLst>
          </p:nvPr>
        </p:nvGraphicFramePr>
        <p:xfrm>
          <a:off x="899592" y="987574"/>
          <a:ext cx="7200528" cy="37759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1691680" y="291881"/>
            <a:ext cx="5976937" cy="4318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altLang="ru-RU" b="1" dirty="0" smtClean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Алгоритм дальнейшей работы со сведениями </a:t>
            </a:r>
            <a:endParaRPr lang="ru-RU" altLang="ru-RU" b="1" dirty="0">
              <a:solidFill>
                <a:srgbClr val="00206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Аспект</Template>
  <TotalTime>9227</TotalTime>
  <Words>488</Words>
  <Application>Microsoft Office PowerPoint</Application>
  <PresentationFormat>Экран (16:9)</PresentationFormat>
  <Paragraphs>104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9" baseType="lpstr">
      <vt:lpstr>Calibri</vt:lpstr>
      <vt:lpstr>Calibri Light</vt:lpstr>
      <vt:lpstr>Tahoma</vt:lpstr>
      <vt:lpstr>Times New Roman</vt:lpstr>
      <vt:lpstr>Wingdings</vt:lpstr>
      <vt:lpstr>Wingdings 2</vt:lpstr>
      <vt:lpstr>Wingdings 3</vt:lpstr>
      <vt:lpstr>HDOfficeLightV0</vt:lpstr>
      <vt:lpstr>ОБ  ИТОГАХ  ДЕКЛАРАЦИОННОЙ КАМПАНИИ 2019 ГОДА</vt:lpstr>
      <vt:lpstr>Презентация PowerPoint</vt:lpstr>
      <vt:lpstr> - Памятка и Пособие для ОМСУ  - информационные письма в адрес декларантов  - совещание, ВКС с ОМСУ - методические материалы на сайте Правительства НСО - использование ГИС НСО «Кадровый учет ГГС НСО» - консультирование - размещение сведений о доходах на сайтах органов</vt:lpstr>
      <vt:lpstr>Презентация PowerPoint</vt:lpstr>
      <vt:lpstr>Презентация PowerPoint</vt:lpstr>
      <vt:lpstr>Не исполнили установленную федеральным законодательством обязанность 20 МД (депутаты): </vt:lpstr>
      <vt:lpstr>Презентация PowerPoint</vt:lpstr>
      <vt:lpstr>Презентация PowerPoint</vt:lpstr>
      <vt:lpstr>Презентация PowerPoint</vt:lpstr>
      <vt:lpstr>Презентация PowerPoint</vt:lpstr>
      <vt:lpstr>ОБ  ИТОГАХ  ДЕКЛАРАЦИОННОЙ КАМПАНИИ 2019 ГОДА</vt:lpstr>
    </vt:vector>
  </TitlesOfParts>
  <Company>SOVET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dtn</dc:creator>
  <cp:lastModifiedBy>Деркач Татьяна Николаевна</cp:lastModifiedBy>
  <cp:revision>796</cp:revision>
  <cp:lastPrinted>2019-06-03T13:30:58Z</cp:lastPrinted>
  <dcterms:created xsi:type="dcterms:W3CDTF">2008-04-24T06:09:40Z</dcterms:created>
  <dcterms:modified xsi:type="dcterms:W3CDTF">2019-06-04T07:16:34Z</dcterms:modified>
</cp:coreProperties>
</file>