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8" r:id="rId5"/>
    <p:sldId id="261" r:id="rId6"/>
    <p:sldId id="277" r:id="rId7"/>
    <p:sldId id="278" r:id="rId8"/>
    <p:sldId id="266" r:id="rId9"/>
    <p:sldId id="285" r:id="rId10"/>
    <p:sldId id="260" r:id="rId11"/>
    <p:sldId id="264" r:id="rId12"/>
    <p:sldId id="269" r:id="rId13"/>
    <p:sldId id="283" r:id="rId14"/>
    <p:sldId id="287" r:id="rId15"/>
    <p:sldId id="271" r:id="rId16"/>
    <p:sldId id="267" r:id="rId17"/>
  </p:sldIdLst>
  <p:sldSz cx="12192000" cy="6858000"/>
  <p:notesSz cx="7102475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788B"/>
    <a:srgbClr val="4F9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b="1" baseline="0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Информация о количестве проведенных заседаний комиссий</a:t>
            </a:r>
            <a:endParaRPr lang="ru-RU" sz="2000" b="1" baseline="0" dirty="0">
              <a:solidFill>
                <a:srgbClr val="2178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c:rich>
      </c:tx>
      <c:layout>
        <c:manualLayout>
          <c:xMode val="edge"/>
          <c:yMode val="edge"/>
          <c:x val="0.17748929639609001"/>
          <c:y val="4.45930880713489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 ОГВ НСО, ГО НСО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53DB-4FF5-9E34-22DA340EC07C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3DB-4FF5-9E34-22DA340EC07C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53DB-4FF5-9E34-22DA340EC07C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3DB-4FF5-9E34-22DA340EC07C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53DB-4FF5-9E34-22DA340EC07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2060"/>
                    </a:solidFill>
                    <a:latin typeface="Tahoma" panose="020B060403050404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  <c:pt idx="4">
                  <c:v>1 квартал 2019 года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38</c:v>
                </c:pt>
                <c:pt idx="1">
                  <c:v>45</c:v>
                </c:pt>
                <c:pt idx="2">
                  <c:v>46</c:v>
                </c:pt>
                <c:pt idx="3">
                  <c:v>61</c:v>
                </c:pt>
                <c:pt idx="4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04-4E7A-AED1-7867CFCC994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ОМС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7030A0"/>
                    </a:solidFill>
                    <a:latin typeface="Tahoma" panose="020B060403050404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  <c:pt idx="4">
                  <c:v>1 квартал 2019 года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86</c:v>
                </c:pt>
                <c:pt idx="1">
                  <c:v>169</c:v>
                </c:pt>
                <c:pt idx="2">
                  <c:v>220</c:v>
                </c:pt>
                <c:pt idx="3">
                  <c:v>302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04-4E7A-AED1-7867CFCC99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2802432"/>
        <c:axId val="452797840"/>
      </c:barChart>
      <c:catAx>
        <c:axId val="452802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gradFill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</a:gradFill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700" b="1" i="0" u="none" strike="noStrike" kern="1200" baseline="0">
                <a:solidFill>
                  <a:srgbClr val="C00000"/>
                </a:solidFill>
                <a:latin typeface="Tahoma" panose="020B0604030504040204" pitchFamily="34" charset="0"/>
                <a:ea typeface="+mn-ea"/>
                <a:cs typeface="+mn-cs"/>
              </a:defRPr>
            </a:pPr>
            <a:endParaRPr lang="ru-RU"/>
          </a:p>
        </c:txPr>
        <c:crossAx val="452797840"/>
        <c:crosses val="autoZero"/>
        <c:auto val="1"/>
        <c:lblAlgn val="ctr"/>
        <c:lblOffset val="100"/>
        <c:noMultiLvlLbl val="0"/>
      </c:catAx>
      <c:valAx>
        <c:axId val="452797840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2802432"/>
        <c:crosses val="autoZero"/>
        <c:crossBetween val="between"/>
      </c:valAx>
      <c:sp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ln w="25400"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3.8986550126210294E-2"/>
          <c:y val="0.90454391346107033"/>
          <c:w val="0.76851314638301804"/>
          <c:h val="7.9901917825195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accent3">
            <a:lumMod val="5000"/>
            <a:lumOff val="95000"/>
          </a:schemeClr>
        </a:gs>
        <a:gs pos="74000">
          <a:schemeClr val="accent3">
            <a:lumMod val="45000"/>
            <a:lumOff val="55000"/>
          </a:schemeClr>
        </a:gs>
        <a:gs pos="83000">
          <a:schemeClr val="accent3">
            <a:lumMod val="45000"/>
            <a:lumOff val="55000"/>
          </a:schemeClr>
        </a:gs>
        <a:gs pos="100000">
          <a:schemeClr val="accent3">
            <a:lumMod val="30000"/>
            <a:lumOff val="70000"/>
          </a:schemeClr>
        </a:gs>
      </a:gsLst>
      <a:lin ang="5400000" scaled="1"/>
      <a:tileRect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700" b="0" i="0" u="none" strike="noStrike" kern="1200" spc="0" baseline="0">
                <a:solidFill>
                  <a:srgbClr val="FF0000"/>
                </a:solidFill>
                <a:latin typeface="+mn-lt"/>
                <a:ea typeface="+mn-ea"/>
                <a:cs typeface="+mn-cs"/>
              </a:defRPr>
            </a:pPr>
            <a:r>
              <a:rPr lang="ru-RU" sz="1700" b="1" baseline="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Количество служащих, привлеченных к дисциплинарной ответственности за коррупционные правонарушения </a:t>
            </a:r>
            <a:endParaRPr lang="ru-RU" sz="1700" b="1" baseline="0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c:rich>
      </c:tx>
      <c:layout>
        <c:manualLayout>
          <c:xMode val="edge"/>
          <c:yMode val="edge"/>
          <c:x val="0.1059270072992700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700" b="0" i="0" u="none" strike="noStrike" kern="1200" spc="0" baseline="0">
              <a:solidFill>
                <a:srgbClr val="FF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 ОГВ НСО, ГО НСО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  <c:pt idx="4">
                  <c:v>1 квартал 2019 года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46</c:v>
                </c:pt>
                <c:pt idx="1">
                  <c:v>64</c:v>
                </c:pt>
                <c:pt idx="2">
                  <c:v>34</c:v>
                </c:pt>
                <c:pt idx="3">
                  <c:v>49</c:v>
                </c:pt>
                <c:pt idx="4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04-4E7A-AED1-7867CFCC994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ОМС</c:v>
                </c:pt>
              </c:strCache>
            </c:strRef>
          </c:tx>
          <c:spPr>
            <a:solidFill>
              <a:srgbClr val="4F9B4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7030A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  <c:pt idx="3">
                  <c:v>2018 год</c:v>
                </c:pt>
                <c:pt idx="4">
                  <c:v>1 квартал 2019 года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73</c:v>
                </c:pt>
                <c:pt idx="1">
                  <c:v>93</c:v>
                </c:pt>
                <c:pt idx="2">
                  <c:v>70</c:v>
                </c:pt>
                <c:pt idx="3">
                  <c:v>44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04-4E7A-AED1-7867CFCC99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52802432"/>
        <c:axId val="452797840"/>
      </c:barChart>
      <c:catAx>
        <c:axId val="452802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2797840"/>
        <c:crosses val="autoZero"/>
        <c:auto val="1"/>
        <c:lblAlgn val="ctr"/>
        <c:lblOffset val="100"/>
        <c:noMultiLvlLbl val="0"/>
      </c:catAx>
      <c:valAx>
        <c:axId val="4527978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52802432"/>
        <c:crosses val="autoZero"/>
        <c:crossBetween val="between"/>
      </c:valAx>
      <c:spPr>
        <a:gradFill>
          <a:gsLst>
            <a:gs pos="0">
              <a:schemeClr val="accent6">
                <a:lumMod val="20000"/>
                <a:lumOff val="80000"/>
              </a:schemeClr>
            </a:gs>
            <a:gs pos="13000">
              <a:schemeClr val="accent3">
                <a:lumMod val="20000"/>
                <a:lumOff val="80000"/>
              </a:schemeClr>
            </a:gs>
            <a:gs pos="30000">
              <a:srgbClr val="D8DCE1"/>
            </a:gs>
            <a:gs pos="54000">
              <a:schemeClr val="accent6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ln w="25400"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00206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rgbClr val="7030A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>
      <a:gsLst>
        <a:gs pos="0">
          <a:schemeClr val="accent6">
            <a:lumMod val="20000"/>
            <a:lumOff val="80000"/>
          </a:schemeClr>
        </a:gs>
        <a:gs pos="13000">
          <a:schemeClr val="accent3">
            <a:lumMod val="20000"/>
            <a:lumOff val="80000"/>
          </a:schemeClr>
        </a:gs>
        <a:gs pos="30000">
          <a:srgbClr val="D8DCE1"/>
        </a:gs>
        <a:gs pos="54000">
          <a:schemeClr val="accent6">
            <a:lumMod val="20000"/>
            <a:lumOff val="80000"/>
          </a:schemeClr>
        </a:gs>
        <a:gs pos="100000">
          <a:schemeClr val="accent1">
            <a:lumMod val="30000"/>
            <a:lumOff val="70000"/>
          </a:schemeClr>
        </a:gs>
      </a:gsLst>
      <a:lin ang="2700000" scaled="1"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6471DC-FD2B-40E4-AB61-F7A76C4BEF31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804BF5-1BB0-4FA2-9E1A-9180533D4896}">
      <dgm:prSet phldrT="[Текст]" custT="1"/>
      <dgm:spPr>
        <a:gradFill rotWithShape="0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ОГВ НСО, ГО НСО</a:t>
          </a:r>
          <a:endParaRPr lang="ru-RU" sz="24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D1D6625-1933-41F0-AFCA-87DC44221523}" type="parTrans" cxnId="{D35A7957-5C2A-4922-B768-D9DDB9F4D98A}">
      <dgm:prSet/>
      <dgm:spPr/>
      <dgm:t>
        <a:bodyPr/>
        <a:lstStyle/>
        <a:p>
          <a:endParaRPr lang="ru-RU"/>
        </a:p>
      </dgm:t>
    </dgm:pt>
    <dgm:pt modelId="{25F2E375-D6F7-4A99-B512-57CE7260B0BF}" type="sibTrans" cxnId="{D35A7957-5C2A-4922-B768-D9DDB9F4D98A}">
      <dgm:prSet/>
      <dgm:spPr/>
      <dgm:t>
        <a:bodyPr/>
        <a:lstStyle/>
        <a:p>
          <a:endParaRPr lang="ru-RU"/>
        </a:p>
      </dgm:t>
    </dgm:pt>
    <dgm:pt modelId="{8940E5DE-94AB-4765-B4D3-19A1D0CB903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ФЗ от 27.07.2004 № 79-ФЗ </a:t>
          </a: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(части 5, 6, 7, 8 статьи 19)</a:t>
          </a:r>
          <a:endParaRPr lang="ru-RU" sz="20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30D69A8-D29A-4D08-B947-B18C1F9E883F}" type="parTrans" cxnId="{1A5C3A9C-B523-4E75-8ECF-CB51CBA58820}">
      <dgm:prSet/>
      <dgm:spPr>
        <a:ln w="38100">
          <a:solidFill>
            <a:schemeClr val="accent5"/>
          </a:solidFill>
        </a:ln>
      </dgm:spPr>
      <dgm:t>
        <a:bodyPr/>
        <a:lstStyle/>
        <a:p>
          <a:endParaRPr lang="ru-RU"/>
        </a:p>
      </dgm:t>
    </dgm:pt>
    <dgm:pt modelId="{B1FD70D6-AF51-4B34-BD9F-F5AC9DF4B47C}" type="sibTrans" cxnId="{1A5C3A9C-B523-4E75-8ECF-CB51CBA58820}">
      <dgm:prSet/>
      <dgm:spPr/>
      <dgm:t>
        <a:bodyPr/>
        <a:lstStyle/>
        <a:p>
          <a:endParaRPr lang="ru-RU"/>
        </a:p>
      </dgm:t>
    </dgm:pt>
    <dgm:pt modelId="{ACD5053C-4A43-4333-956F-7AA421C06128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Указ Президента РФ </a:t>
          </a: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 01.07.2010 № 821 (пункт 8)</a:t>
          </a:r>
          <a:endParaRPr lang="ru-RU" sz="20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CEC24CF-F9E9-4AC7-B897-BD432C6B06B3}" type="parTrans" cxnId="{5446B816-BA18-4621-BE5A-CFED0809376B}">
      <dgm:prSet/>
      <dgm:spPr>
        <a:ln w="38100">
          <a:solidFill>
            <a:schemeClr val="accent1">
              <a:shade val="60000"/>
              <a:hueOff val="0"/>
              <a:satOff val="0"/>
              <a:lumOff val="0"/>
            </a:schemeClr>
          </a:solidFill>
        </a:ln>
      </dgm:spPr>
      <dgm:t>
        <a:bodyPr/>
        <a:lstStyle/>
        <a:p>
          <a:endParaRPr lang="ru-RU"/>
        </a:p>
      </dgm:t>
    </dgm:pt>
    <dgm:pt modelId="{4B8503C1-E962-4077-91D2-1CB367B43569}" type="sibTrans" cxnId="{5446B816-BA18-4621-BE5A-CFED0809376B}">
      <dgm:prSet/>
      <dgm:spPr/>
      <dgm:t>
        <a:bodyPr/>
        <a:lstStyle/>
        <a:p>
          <a:endParaRPr lang="ru-RU"/>
        </a:p>
      </dgm:t>
    </dgm:pt>
    <dgm:pt modelId="{85466CA1-3C38-4035-9381-B94606D2F1F1}">
      <dgm:prSet phldrT="[Текст]" custT="1"/>
      <dgm:spPr>
        <a:gradFill rotWithShape="0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2800" b="1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ОМС</a:t>
          </a:r>
          <a:endParaRPr lang="ru-RU" sz="2800" b="1" dirty="0">
            <a:solidFill>
              <a:schemeClr val="accent5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65B824E-F10C-4565-87D5-96D3E0214554}" type="parTrans" cxnId="{75DA7FAE-FBBE-4399-A83F-BF7E6FCC2C71}">
      <dgm:prSet/>
      <dgm:spPr/>
      <dgm:t>
        <a:bodyPr/>
        <a:lstStyle/>
        <a:p>
          <a:endParaRPr lang="ru-RU"/>
        </a:p>
      </dgm:t>
    </dgm:pt>
    <dgm:pt modelId="{A2FD58D0-1545-4777-B0B4-DC3756B76B00}" type="sibTrans" cxnId="{75DA7FAE-FBBE-4399-A83F-BF7E6FCC2C71}">
      <dgm:prSet/>
      <dgm:spPr/>
      <dgm:t>
        <a:bodyPr/>
        <a:lstStyle/>
        <a:p>
          <a:endParaRPr lang="ru-RU"/>
        </a:p>
      </dgm:t>
    </dgm:pt>
    <dgm:pt modelId="{D7AF1833-F0A0-4F85-BFF0-FD88723BA61B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ФЗ от 02.03.2007 № 25-ФЗ (часть 4 статьи 14.1)</a:t>
          </a:r>
          <a:endParaRPr lang="ru-RU" sz="2000" b="1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61FB1B6-4311-4055-95A0-2169ABD52512}" type="parTrans" cxnId="{AF62C9F4-24BB-4FB3-9DAE-26BD258156D6}">
      <dgm:prSet/>
      <dgm:spPr>
        <a:ln w="38100">
          <a:solidFill>
            <a:schemeClr val="accent5"/>
          </a:solidFill>
        </a:ln>
      </dgm:spPr>
      <dgm:t>
        <a:bodyPr/>
        <a:lstStyle/>
        <a:p>
          <a:endParaRPr lang="ru-RU"/>
        </a:p>
      </dgm:t>
    </dgm:pt>
    <dgm:pt modelId="{98AAE6FA-1539-4450-B07B-0CADDB3FA03B}" type="sibTrans" cxnId="{AF62C9F4-24BB-4FB3-9DAE-26BD258156D6}">
      <dgm:prSet/>
      <dgm:spPr/>
      <dgm:t>
        <a:bodyPr/>
        <a:lstStyle/>
        <a:p>
          <a:endParaRPr lang="ru-RU"/>
        </a:p>
      </dgm:t>
    </dgm:pt>
    <dgm:pt modelId="{8E229EE1-6DBC-4ADA-BDAA-0BA60574AB7E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Закон НСО от 30.10.2007 </a:t>
          </a: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№157-ОЗ (статья 7.1)</a:t>
          </a:r>
          <a:endParaRPr lang="ru-RU" sz="2000" b="1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68C54CC-DFDE-42DE-83DF-E78615862127}" type="parTrans" cxnId="{96D1322F-21BA-46C6-9365-B38D4D687C83}">
      <dgm:prSet/>
      <dgm:spPr>
        <a:ln w="38100">
          <a:solidFill>
            <a:schemeClr val="accent5"/>
          </a:solidFill>
        </a:ln>
      </dgm:spPr>
      <dgm:t>
        <a:bodyPr/>
        <a:lstStyle/>
        <a:p>
          <a:endParaRPr lang="ru-RU"/>
        </a:p>
      </dgm:t>
    </dgm:pt>
    <dgm:pt modelId="{26395E1C-F406-484B-B8A4-27B05C974FF7}" type="sibTrans" cxnId="{96D1322F-21BA-46C6-9365-B38D4D687C83}">
      <dgm:prSet/>
      <dgm:spPr/>
      <dgm:t>
        <a:bodyPr/>
        <a:lstStyle/>
        <a:p>
          <a:endParaRPr lang="ru-RU"/>
        </a:p>
      </dgm:t>
    </dgm:pt>
    <dgm:pt modelId="{4DFFF039-3C77-4C9C-91C4-290B8A566324}">
      <dgm:prSet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постановление Губернатора НСО от 21.09.2010 № 306 (пункт 2)</a:t>
          </a:r>
          <a:endParaRPr lang="ru-RU" sz="20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4718964-4EFE-4ACA-9EC6-14E0CBE0A8B2}" type="parTrans" cxnId="{536EEF06-2CF7-4AA9-A778-7D437FB9C983}">
      <dgm:prSet/>
      <dgm:spPr>
        <a:ln w="38100">
          <a:solidFill>
            <a:schemeClr val="accent5"/>
          </a:solidFill>
        </a:ln>
      </dgm:spPr>
      <dgm:t>
        <a:bodyPr/>
        <a:lstStyle/>
        <a:p>
          <a:endParaRPr lang="ru-RU"/>
        </a:p>
      </dgm:t>
    </dgm:pt>
    <dgm:pt modelId="{06EFBE99-963D-4554-8B18-6441B9B656D1}" type="sibTrans" cxnId="{536EEF06-2CF7-4AA9-A778-7D437FB9C983}">
      <dgm:prSet/>
      <dgm:spPr/>
      <dgm:t>
        <a:bodyPr/>
        <a:lstStyle/>
        <a:p>
          <a:endParaRPr lang="ru-RU"/>
        </a:p>
      </dgm:t>
    </dgm:pt>
    <dgm:pt modelId="{8EED4F2A-CC30-4A64-B976-6C021F72A0C2}">
      <dgm:prSet/>
      <dgm:spPr/>
      <dgm:t>
        <a:bodyPr/>
        <a:lstStyle/>
        <a:p>
          <a:r>
            <a:rPr lang="ru-RU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Правовой акт ОМС, аппарата избирательной комиссии (состав комиссии, Положение о комиссии, которым определяется порядок ее работы)</a:t>
          </a:r>
          <a:endParaRPr lang="ru-RU" b="1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C1E3778-0CC8-46A6-9C8C-B8EB5965B054}" type="parTrans" cxnId="{813031C3-FD46-4293-BC43-B7BC6FB64A40}">
      <dgm:prSet/>
      <dgm:spPr>
        <a:ln w="38100">
          <a:solidFill>
            <a:schemeClr val="accent5"/>
          </a:solidFill>
        </a:ln>
      </dgm:spPr>
      <dgm:t>
        <a:bodyPr/>
        <a:lstStyle/>
        <a:p>
          <a:endParaRPr lang="ru-RU"/>
        </a:p>
      </dgm:t>
    </dgm:pt>
    <dgm:pt modelId="{5374674B-A9DD-4014-A79D-C523CB275C35}" type="sibTrans" cxnId="{813031C3-FD46-4293-BC43-B7BC6FB64A40}">
      <dgm:prSet/>
      <dgm:spPr/>
      <dgm:t>
        <a:bodyPr/>
        <a:lstStyle/>
        <a:p>
          <a:endParaRPr lang="ru-RU"/>
        </a:p>
      </dgm:t>
    </dgm:pt>
    <dgm:pt modelId="{04BE8D5D-6A7B-4875-8670-DEB6ECDC5539}">
      <dgm:prSet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Правовой акт органа о создании комиссии (состав комиссии, Положение о комиссии, которым определяется порядок ее работы)</a:t>
          </a:r>
          <a:endParaRPr lang="ru-RU" sz="20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8152301-B989-493B-B96D-FD5F036354AA}" type="parTrans" cxnId="{CBD83A02-274A-437A-AF08-9F6B38FE32A5}">
      <dgm:prSet/>
      <dgm:spPr>
        <a:ln w="38100">
          <a:solidFill>
            <a:schemeClr val="accent5"/>
          </a:solidFill>
        </a:ln>
      </dgm:spPr>
      <dgm:t>
        <a:bodyPr/>
        <a:lstStyle/>
        <a:p>
          <a:endParaRPr lang="ru-RU"/>
        </a:p>
      </dgm:t>
    </dgm:pt>
    <dgm:pt modelId="{4BDADC09-5782-4C03-B463-9F23B79FB09D}" type="sibTrans" cxnId="{CBD83A02-274A-437A-AF08-9F6B38FE32A5}">
      <dgm:prSet/>
      <dgm:spPr/>
      <dgm:t>
        <a:bodyPr/>
        <a:lstStyle/>
        <a:p>
          <a:endParaRPr lang="ru-RU"/>
        </a:p>
      </dgm:t>
    </dgm:pt>
    <dgm:pt modelId="{D16D173E-9ED7-4AA7-AB7D-36CFD9A4EAC5}" type="pres">
      <dgm:prSet presAssocID="{DC6471DC-FD2B-40E4-AB61-F7A76C4BEF3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4FFA8A8-5D38-4E5B-A5AB-42E1A086881D}" type="pres">
      <dgm:prSet presAssocID="{20804BF5-1BB0-4FA2-9E1A-9180533D4896}" presName="root" presStyleCnt="0"/>
      <dgm:spPr/>
    </dgm:pt>
    <dgm:pt modelId="{378B54C4-F495-427B-A920-BB8D0345C6AB}" type="pres">
      <dgm:prSet presAssocID="{20804BF5-1BB0-4FA2-9E1A-9180533D4896}" presName="rootComposite" presStyleCnt="0"/>
      <dgm:spPr/>
    </dgm:pt>
    <dgm:pt modelId="{56F23643-8178-4158-8DD4-51DD48BEC33F}" type="pres">
      <dgm:prSet presAssocID="{20804BF5-1BB0-4FA2-9E1A-9180533D4896}" presName="rootText" presStyleLbl="node1" presStyleIdx="0" presStyleCnt="2" custScaleX="539222" custScaleY="123759" custLinFactNeighborX="-5915" custLinFactNeighborY="7894"/>
      <dgm:spPr/>
      <dgm:t>
        <a:bodyPr/>
        <a:lstStyle/>
        <a:p>
          <a:endParaRPr lang="ru-RU"/>
        </a:p>
      </dgm:t>
    </dgm:pt>
    <dgm:pt modelId="{67A4156F-6E43-4F3B-B18A-7435D313FA68}" type="pres">
      <dgm:prSet presAssocID="{20804BF5-1BB0-4FA2-9E1A-9180533D4896}" presName="rootConnector" presStyleLbl="node1" presStyleIdx="0" presStyleCnt="2"/>
      <dgm:spPr/>
      <dgm:t>
        <a:bodyPr/>
        <a:lstStyle/>
        <a:p>
          <a:endParaRPr lang="ru-RU"/>
        </a:p>
      </dgm:t>
    </dgm:pt>
    <dgm:pt modelId="{CC89C7DF-5527-4B77-994C-AE27C8D3FAD3}" type="pres">
      <dgm:prSet presAssocID="{20804BF5-1BB0-4FA2-9E1A-9180533D4896}" presName="childShape" presStyleCnt="0"/>
      <dgm:spPr/>
    </dgm:pt>
    <dgm:pt modelId="{85877139-82C2-4317-A5EA-1538BDC29189}" type="pres">
      <dgm:prSet presAssocID="{430D69A8-D29A-4D08-B947-B18C1F9E883F}" presName="Name13" presStyleLbl="parChTrans1D2" presStyleIdx="0" presStyleCnt="7"/>
      <dgm:spPr/>
      <dgm:t>
        <a:bodyPr/>
        <a:lstStyle/>
        <a:p>
          <a:endParaRPr lang="ru-RU"/>
        </a:p>
      </dgm:t>
    </dgm:pt>
    <dgm:pt modelId="{74812348-F568-41B7-9EE0-B24C4C1B0367}" type="pres">
      <dgm:prSet presAssocID="{8940E5DE-94AB-4765-B4D3-19A1D0CB9038}" presName="childText" presStyleLbl="bgAcc1" presStyleIdx="0" presStyleCnt="7" custScaleX="454119" custScaleY="113201" custLinFactNeighborX="-46860" custLinFactNeighborY="-9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F0927B-84DB-4CB5-A3D3-ACC388B111FC}" type="pres">
      <dgm:prSet presAssocID="{BCEC24CF-F9E9-4AC7-B897-BD432C6B06B3}" presName="Name13" presStyleLbl="parChTrans1D2" presStyleIdx="1" presStyleCnt="7"/>
      <dgm:spPr/>
      <dgm:t>
        <a:bodyPr/>
        <a:lstStyle/>
        <a:p>
          <a:endParaRPr lang="ru-RU"/>
        </a:p>
      </dgm:t>
    </dgm:pt>
    <dgm:pt modelId="{23517BC4-3342-4802-BE01-B7A52972B971}" type="pres">
      <dgm:prSet presAssocID="{ACD5053C-4A43-4333-956F-7AA421C06128}" presName="childText" presStyleLbl="bgAcc1" presStyleIdx="1" presStyleCnt="7" custScaleX="490663" custScaleY="128804" custLinFactNeighborX="-50796" custLinFactNeighborY="-230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4513D3-9C33-4A01-B36F-5351568C5F11}" type="pres">
      <dgm:prSet presAssocID="{A4718964-4EFE-4ACA-9EC6-14E0CBE0A8B2}" presName="Name13" presStyleLbl="parChTrans1D2" presStyleIdx="2" presStyleCnt="7"/>
      <dgm:spPr/>
      <dgm:t>
        <a:bodyPr/>
        <a:lstStyle/>
        <a:p>
          <a:endParaRPr lang="ru-RU"/>
        </a:p>
      </dgm:t>
    </dgm:pt>
    <dgm:pt modelId="{37463C75-5086-4CC5-8574-E91C9565E3C5}" type="pres">
      <dgm:prSet presAssocID="{4DFFF039-3C77-4C9C-91C4-290B8A566324}" presName="childText" presStyleLbl="bgAcc1" presStyleIdx="2" presStyleCnt="7" custScaleX="538892" custScaleY="150367" custLinFactNeighborX="-49957" custLinFactNeighborY="-184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3998D0-F01D-4512-93E9-2F3C2A70F850}" type="pres">
      <dgm:prSet presAssocID="{18152301-B989-493B-B96D-FD5F036354AA}" presName="Name13" presStyleLbl="parChTrans1D2" presStyleIdx="3" presStyleCnt="7"/>
      <dgm:spPr/>
      <dgm:t>
        <a:bodyPr/>
        <a:lstStyle/>
        <a:p>
          <a:endParaRPr lang="ru-RU"/>
        </a:p>
      </dgm:t>
    </dgm:pt>
    <dgm:pt modelId="{35C869B1-99BE-461A-8CEB-AEC1C5665009}" type="pres">
      <dgm:prSet presAssocID="{04BE8D5D-6A7B-4875-8670-DEB6ECDC5539}" presName="childText" presStyleLbl="bgAcc1" presStyleIdx="3" presStyleCnt="7" custScaleX="524879" custScaleY="304051" custLinFactNeighborX="-56617" custLinFactNeighborY="-212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6E4872-DEEF-48A3-A162-688AE13646F4}" type="pres">
      <dgm:prSet presAssocID="{85466CA1-3C38-4035-9381-B94606D2F1F1}" presName="root" presStyleCnt="0"/>
      <dgm:spPr/>
    </dgm:pt>
    <dgm:pt modelId="{C7BC1D71-39B8-423E-9AA1-FCD8A7196AA6}" type="pres">
      <dgm:prSet presAssocID="{85466CA1-3C38-4035-9381-B94606D2F1F1}" presName="rootComposite" presStyleCnt="0"/>
      <dgm:spPr/>
    </dgm:pt>
    <dgm:pt modelId="{8CE199B2-4421-468D-9850-E30981E3EB9B}" type="pres">
      <dgm:prSet presAssocID="{85466CA1-3C38-4035-9381-B94606D2F1F1}" presName="rootText" presStyleLbl="node1" presStyleIdx="1" presStyleCnt="2" custScaleX="447374" custScaleY="145924" custLinFactNeighborX="506" custLinFactNeighborY="7905"/>
      <dgm:spPr/>
      <dgm:t>
        <a:bodyPr/>
        <a:lstStyle/>
        <a:p>
          <a:endParaRPr lang="ru-RU"/>
        </a:p>
      </dgm:t>
    </dgm:pt>
    <dgm:pt modelId="{C16CCEA3-75BC-4DBC-BB4D-069DABC0C6E3}" type="pres">
      <dgm:prSet presAssocID="{85466CA1-3C38-4035-9381-B94606D2F1F1}" presName="rootConnector" presStyleLbl="node1" presStyleIdx="1" presStyleCnt="2"/>
      <dgm:spPr/>
      <dgm:t>
        <a:bodyPr/>
        <a:lstStyle/>
        <a:p>
          <a:endParaRPr lang="ru-RU"/>
        </a:p>
      </dgm:t>
    </dgm:pt>
    <dgm:pt modelId="{5300247E-34A1-4E65-BEDB-EA2C69629924}" type="pres">
      <dgm:prSet presAssocID="{85466CA1-3C38-4035-9381-B94606D2F1F1}" presName="childShape" presStyleCnt="0"/>
      <dgm:spPr/>
    </dgm:pt>
    <dgm:pt modelId="{C22C5AB9-C7AF-48D5-8EF7-60FC4395DD1D}" type="pres">
      <dgm:prSet presAssocID="{161FB1B6-4311-4055-95A0-2169ABD52512}" presName="Name13" presStyleLbl="parChTrans1D2" presStyleIdx="4" presStyleCnt="7"/>
      <dgm:spPr/>
      <dgm:t>
        <a:bodyPr/>
        <a:lstStyle/>
        <a:p>
          <a:endParaRPr lang="ru-RU"/>
        </a:p>
      </dgm:t>
    </dgm:pt>
    <dgm:pt modelId="{DFEF546F-A6BD-44ED-A7E9-881D4A038F23}" type="pres">
      <dgm:prSet presAssocID="{D7AF1833-F0A0-4F85-BFF0-FD88723BA61B}" presName="childText" presStyleLbl="bgAcc1" presStyleIdx="4" presStyleCnt="7" custScaleX="484383" custScaleY="106838" custLinFactNeighborX="-3402" custLinFactNeighborY="11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0FD148-7B87-4969-B56D-480A6065A18E}" type="pres">
      <dgm:prSet presAssocID="{068C54CC-DFDE-42DE-83DF-E78615862127}" presName="Name13" presStyleLbl="parChTrans1D2" presStyleIdx="5" presStyleCnt="7"/>
      <dgm:spPr/>
      <dgm:t>
        <a:bodyPr/>
        <a:lstStyle/>
        <a:p>
          <a:endParaRPr lang="ru-RU"/>
        </a:p>
      </dgm:t>
    </dgm:pt>
    <dgm:pt modelId="{26DC90A5-B692-40DD-9C8D-CCD9212CD1A4}" type="pres">
      <dgm:prSet presAssocID="{8E229EE1-6DBC-4ADA-BDAA-0BA60574AB7E}" presName="childText" presStyleLbl="bgAcc1" presStyleIdx="5" presStyleCnt="7" custScaleX="418153" custScaleY="187016" custLinFactNeighborX="-4468" custLinFactNeighborY="189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68E24F-78CC-49B9-87E2-DFE1342DFD1B}" type="pres">
      <dgm:prSet presAssocID="{FC1E3778-0CC8-46A6-9C8C-B8EB5965B054}" presName="Name13" presStyleLbl="parChTrans1D2" presStyleIdx="6" presStyleCnt="7"/>
      <dgm:spPr/>
      <dgm:t>
        <a:bodyPr/>
        <a:lstStyle/>
        <a:p>
          <a:endParaRPr lang="ru-RU"/>
        </a:p>
      </dgm:t>
    </dgm:pt>
    <dgm:pt modelId="{C53A1651-40B9-46AB-8CD9-4245F609A4C8}" type="pres">
      <dgm:prSet presAssocID="{8EED4F2A-CC30-4A64-B976-6C021F72A0C2}" presName="childText" presStyleLbl="bgAcc1" presStyleIdx="6" presStyleCnt="7" custScaleX="436796" custScaleY="292917" custLinFactNeighborX="-11228" custLinFactNeighborY="239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6F4ED4A-37A1-419F-9187-ED2C7071E8F9}" type="presOf" srcId="{FC1E3778-0CC8-46A6-9C8C-B8EB5965B054}" destId="{3168E24F-78CC-49B9-87E2-DFE1342DFD1B}" srcOrd="0" destOrd="0" presId="urn:microsoft.com/office/officeart/2005/8/layout/hierarchy3"/>
    <dgm:cxn modelId="{CBD83A02-274A-437A-AF08-9F6B38FE32A5}" srcId="{20804BF5-1BB0-4FA2-9E1A-9180533D4896}" destId="{04BE8D5D-6A7B-4875-8670-DEB6ECDC5539}" srcOrd="3" destOrd="0" parTransId="{18152301-B989-493B-B96D-FD5F036354AA}" sibTransId="{4BDADC09-5782-4C03-B463-9F23B79FB09D}"/>
    <dgm:cxn modelId="{CA4E20F5-4119-4306-8661-BF6854F2ECE7}" type="presOf" srcId="{068C54CC-DFDE-42DE-83DF-E78615862127}" destId="{060FD148-7B87-4969-B56D-480A6065A18E}" srcOrd="0" destOrd="0" presId="urn:microsoft.com/office/officeart/2005/8/layout/hierarchy3"/>
    <dgm:cxn modelId="{75DA7FAE-FBBE-4399-A83F-BF7E6FCC2C71}" srcId="{DC6471DC-FD2B-40E4-AB61-F7A76C4BEF31}" destId="{85466CA1-3C38-4035-9381-B94606D2F1F1}" srcOrd="1" destOrd="0" parTransId="{165B824E-F10C-4565-87D5-96D3E0214554}" sibTransId="{A2FD58D0-1545-4777-B0B4-DC3756B76B00}"/>
    <dgm:cxn modelId="{017287C4-3103-4EC4-8437-C545512F423B}" type="presOf" srcId="{D7AF1833-F0A0-4F85-BFF0-FD88723BA61B}" destId="{DFEF546F-A6BD-44ED-A7E9-881D4A038F23}" srcOrd="0" destOrd="0" presId="urn:microsoft.com/office/officeart/2005/8/layout/hierarchy3"/>
    <dgm:cxn modelId="{AF62C9F4-24BB-4FB3-9DAE-26BD258156D6}" srcId="{85466CA1-3C38-4035-9381-B94606D2F1F1}" destId="{D7AF1833-F0A0-4F85-BFF0-FD88723BA61B}" srcOrd="0" destOrd="0" parTransId="{161FB1B6-4311-4055-95A0-2169ABD52512}" sibTransId="{98AAE6FA-1539-4450-B07B-0CADDB3FA03B}"/>
    <dgm:cxn modelId="{536EEF06-2CF7-4AA9-A778-7D437FB9C983}" srcId="{20804BF5-1BB0-4FA2-9E1A-9180533D4896}" destId="{4DFFF039-3C77-4C9C-91C4-290B8A566324}" srcOrd="2" destOrd="0" parTransId="{A4718964-4EFE-4ACA-9EC6-14E0CBE0A8B2}" sibTransId="{06EFBE99-963D-4554-8B18-6441B9B656D1}"/>
    <dgm:cxn modelId="{96D1322F-21BA-46C6-9365-B38D4D687C83}" srcId="{85466CA1-3C38-4035-9381-B94606D2F1F1}" destId="{8E229EE1-6DBC-4ADA-BDAA-0BA60574AB7E}" srcOrd="1" destOrd="0" parTransId="{068C54CC-DFDE-42DE-83DF-E78615862127}" sibTransId="{26395E1C-F406-484B-B8A4-27B05C974FF7}"/>
    <dgm:cxn modelId="{D021B638-5CDD-47E7-8FF1-1AA2B940A5D7}" type="presOf" srcId="{A4718964-4EFE-4ACA-9EC6-14E0CBE0A8B2}" destId="{8D4513D3-9C33-4A01-B36F-5351568C5F11}" srcOrd="0" destOrd="0" presId="urn:microsoft.com/office/officeart/2005/8/layout/hierarchy3"/>
    <dgm:cxn modelId="{5446B816-BA18-4621-BE5A-CFED0809376B}" srcId="{20804BF5-1BB0-4FA2-9E1A-9180533D4896}" destId="{ACD5053C-4A43-4333-956F-7AA421C06128}" srcOrd="1" destOrd="0" parTransId="{BCEC24CF-F9E9-4AC7-B897-BD432C6B06B3}" sibTransId="{4B8503C1-E962-4077-91D2-1CB367B43569}"/>
    <dgm:cxn modelId="{C9677F85-48D5-4787-8B8B-17FAB7803A90}" type="presOf" srcId="{430D69A8-D29A-4D08-B947-B18C1F9E883F}" destId="{85877139-82C2-4317-A5EA-1538BDC29189}" srcOrd="0" destOrd="0" presId="urn:microsoft.com/office/officeart/2005/8/layout/hierarchy3"/>
    <dgm:cxn modelId="{562EA676-6C28-405A-A0BE-ADFC50E865FA}" type="presOf" srcId="{8E229EE1-6DBC-4ADA-BDAA-0BA60574AB7E}" destId="{26DC90A5-B692-40DD-9C8D-CCD9212CD1A4}" srcOrd="0" destOrd="0" presId="urn:microsoft.com/office/officeart/2005/8/layout/hierarchy3"/>
    <dgm:cxn modelId="{AF8FA903-2FB5-4DA1-8A2F-D924604A28A9}" type="presOf" srcId="{8940E5DE-94AB-4765-B4D3-19A1D0CB9038}" destId="{74812348-F568-41B7-9EE0-B24C4C1B0367}" srcOrd="0" destOrd="0" presId="urn:microsoft.com/office/officeart/2005/8/layout/hierarchy3"/>
    <dgm:cxn modelId="{1A5C3A9C-B523-4E75-8ECF-CB51CBA58820}" srcId="{20804BF5-1BB0-4FA2-9E1A-9180533D4896}" destId="{8940E5DE-94AB-4765-B4D3-19A1D0CB9038}" srcOrd="0" destOrd="0" parTransId="{430D69A8-D29A-4D08-B947-B18C1F9E883F}" sibTransId="{B1FD70D6-AF51-4B34-BD9F-F5AC9DF4B47C}"/>
    <dgm:cxn modelId="{51A2667A-9557-40E1-9F87-D1A2F4826FAB}" type="presOf" srcId="{4DFFF039-3C77-4C9C-91C4-290B8A566324}" destId="{37463C75-5086-4CC5-8574-E91C9565E3C5}" srcOrd="0" destOrd="0" presId="urn:microsoft.com/office/officeart/2005/8/layout/hierarchy3"/>
    <dgm:cxn modelId="{5262C814-A25A-45DD-99A1-18633158DA19}" type="presOf" srcId="{18152301-B989-493B-B96D-FD5F036354AA}" destId="{EF3998D0-F01D-4512-93E9-2F3C2A70F850}" srcOrd="0" destOrd="0" presId="urn:microsoft.com/office/officeart/2005/8/layout/hierarchy3"/>
    <dgm:cxn modelId="{08E7CEF8-5CA5-48DE-A327-EDB5A741B97A}" type="presOf" srcId="{20804BF5-1BB0-4FA2-9E1A-9180533D4896}" destId="{56F23643-8178-4158-8DD4-51DD48BEC33F}" srcOrd="0" destOrd="0" presId="urn:microsoft.com/office/officeart/2005/8/layout/hierarchy3"/>
    <dgm:cxn modelId="{718EDC05-7E1F-4ECC-AD45-9487AA8364CA}" type="presOf" srcId="{BCEC24CF-F9E9-4AC7-B897-BD432C6B06B3}" destId="{43F0927B-84DB-4CB5-A3D3-ACC388B111FC}" srcOrd="0" destOrd="0" presId="urn:microsoft.com/office/officeart/2005/8/layout/hierarchy3"/>
    <dgm:cxn modelId="{BD12B421-73D6-4A48-A4F1-D2FFBD3D2EE3}" type="presOf" srcId="{8EED4F2A-CC30-4A64-B976-6C021F72A0C2}" destId="{C53A1651-40B9-46AB-8CD9-4245F609A4C8}" srcOrd="0" destOrd="0" presId="urn:microsoft.com/office/officeart/2005/8/layout/hierarchy3"/>
    <dgm:cxn modelId="{6AB3495B-DAF2-4B91-82C2-BD1587E9D39D}" type="presOf" srcId="{161FB1B6-4311-4055-95A0-2169ABD52512}" destId="{C22C5AB9-C7AF-48D5-8EF7-60FC4395DD1D}" srcOrd="0" destOrd="0" presId="urn:microsoft.com/office/officeart/2005/8/layout/hierarchy3"/>
    <dgm:cxn modelId="{D35A7957-5C2A-4922-B768-D9DDB9F4D98A}" srcId="{DC6471DC-FD2B-40E4-AB61-F7A76C4BEF31}" destId="{20804BF5-1BB0-4FA2-9E1A-9180533D4896}" srcOrd="0" destOrd="0" parTransId="{3D1D6625-1933-41F0-AFCA-87DC44221523}" sibTransId="{25F2E375-D6F7-4A99-B512-57CE7260B0BF}"/>
    <dgm:cxn modelId="{B9B4F37F-CC43-4CD7-BF0D-40AAB479FE78}" type="presOf" srcId="{DC6471DC-FD2B-40E4-AB61-F7A76C4BEF31}" destId="{D16D173E-9ED7-4AA7-AB7D-36CFD9A4EAC5}" srcOrd="0" destOrd="0" presId="urn:microsoft.com/office/officeart/2005/8/layout/hierarchy3"/>
    <dgm:cxn modelId="{442C70AF-7C29-40B2-9C73-4249E958430F}" type="presOf" srcId="{85466CA1-3C38-4035-9381-B94606D2F1F1}" destId="{8CE199B2-4421-468D-9850-E30981E3EB9B}" srcOrd="0" destOrd="0" presId="urn:microsoft.com/office/officeart/2005/8/layout/hierarchy3"/>
    <dgm:cxn modelId="{EBC03642-7E20-45C6-9090-8CD5ED7A1046}" type="presOf" srcId="{04BE8D5D-6A7B-4875-8670-DEB6ECDC5539}" destId="{35C869B1-99BE-461A-8CEB-AEC1C5665009}" srcOrd="0" destOrd="0" presId="urn:microsoft.com/office/officeart/2005/8/layout/hierarchy3"/>
    <dgm:cxn modelId="{F4099EF2-A991-41A9-9BE7-F0159DB1671B}" type="presOf" srcId="{20804BF5-1BB0-4FA2-9E1A-9180533D4896}" destId="{67A4156F-6E43-4F3B-B18A-7435D313FA68}" srcOrd="1" destOrd="0" presId="urn:microsoft.com/office/officeart/2005/8/layout/hierarchy3"/>
    <dgm:cxn modelId="{813031C3-FD46-4293-BC43-B7BC6FB64A40}" srcId="{85466CA1-3C38-4035-9381-B94606D2F1F1}" destId="{8EED4F2A-CC30-4A64-B976-6C021F72A0C2}" srcOrd="2" destOrd="0" parTransId="{FC1E3778-0CC8-46A6-9C8C-B8EB5965B054}" sibTransId="{5374674B-A9DD-4014-A79D-C523CB275C35}"/>
    <dgm:cxn modelId="{55AF8D2B-EB1D-4617-95C5-F35C9738DEAF}" type="presOf" srcId="{85466CA1-3C38-4035-9381-B94606D2F1F1}" destId="{C16CCEA3-75BC-4DBC-BB4D-069DABC0C6E3}" srcOrd="1" destOrd="0" presId="urn:microsoft.com/office/officeart/2005/8/layout/hierarchy3"/>
    <dgm:cxn modelId="{D4216AE2-D049-4459-9FF0-0EAB188B037E}" type="presOf" srcId="{ACD5053C-4A43-4333-956F-7AA421C06128}" destId="{23517BC4-3342-4802-BE01-B7A52972B971}" srcOrd="0" destOrd="0" presId="urn:microsoft.com/office/officeart/2005/8/layout/hierarchy3"/>
    <dgm:cxn modelId="{A77F9E0C-9AD6-4356-8CC1-7ACE0476364F}" type="presParOf" srcId="{D16D173E-9ED7-4AA7-AB7D-36CFD9A4EAC5}" destId="{34FFA8A8-5D38-4E5B-A5AB-42E1A086881D}" srcOrd="0" destOrd="0" presId="urn:microsoft.com/office/officeart/2005/8/layout/hierarchy3"/>
    <dgm:cxn modelId="{996C7168-B524-4AA3-A685-630FE6D29186}" type="presParOf" srcId="{34FFA8A8-5D38-4E5B-A5AB-42E1A086881D}" destId="{378B54C4-F495-427B-A920-BB8D0345C6AB}" srcOrd="0" destOrd="0" presId="urn:microsoft.com/office/officeart/2005/8/layout/hierarchy3"/>
    <dgm:cxn modelId="{18DD815D-4670-4EA1-8AFE-D82760E2404E}" type="presParOf" srcId="{378B54C4-F495-427B-A920-BB8D0345C6AB}" destId="{56F23643-8178-4158-8DD4-51DD48BEC33F}" srcOrd="0" destOrd="0" presId="urn:microsoft.com/office/officeart/2005/8/layout/hierarchy3"/>
    <dgm:cxn modelId="{59CE5DBE-2FB4-4358-A557-F406B34307C7}" type="presParOf" srcId="{378B54C4-F495-427B-A920-BB8D0345C6AB}" destId="{67A4156F-6E43-4F3B-B18A-7435D313FA68}" srcOrd="1" destOrd="0" presId="urn:microsoft.com/office/officeart/2005/8/layout/hierarchy3"/>
    <dgm:cxn modelId="{62F94D39-2F05-4160-90D6-27C5D273F188}" type="presParOf" srcId="{34FFA8A8-5D38-4E5B-A5AB-42E1A086881D}" destId="{CC89C7DF-5527-4B77-994C-AE27C8D3FAD3}" srcOrd="1" destOrd="0" presId="urn:microsoft.com/office/officeart/2005/8/layout/hierarchy3"/>
    <dgm:cxn modelId="{08CE5C71-6979-4A7E-8C76-2E280B6FDA68}" type="presParOf" srcId="{CC89C7DF-5527-4B77-994C-AE27C8D3FAD3}" destId="{85877139-82C2-4317-A5EA-1538BDC29189}" srcOrd="0" destOrd="0" presId="urn:microsoft.com/office/officeart/2005/8/layout/hierarchy3"/>
    <dgm:cxn modelId="{9066AFCF-B094-43C5-9936-57E6E35B536A}" type="presParOf" srcId="{CC89C7DF-5527-4B77-994C-AE27C8D3FAD3}" destId="{74812348-F568-41B7-9EE0-B24C4C1B0367}" srcOrd="1" destOrd="0" presId="urn:microsoft.com/office/officeart/2005/8/layout/hierarchy3"/>
    <dgm:cxn modelId="{B8169EDC-1789-4F94-BD29-8A0174633B60}" type="presParOf" srcId="{CC89C7DF-5527-4B77-994C-AE27C8D3FAD3}" destId="{43F0927B-84DB-4CB5-A3D3-ACC388B111FC}" srcOrd="2" destOrd="0" presId="urn:microsoft.com/office/officeart/2005/8/layout/hierarchy3"/>
    <dgm:cxn modelId="{B56993FB-BC6E-4DE8-8763-27390C68BE37}" type="presParOf" srcId="{CC89C7DF-5527-4B77-994C-AE27C8D3FAD3}" destId="{23517BC4-3342-4802-BE01-B7A52972B971}" srcOrd="3" destOrd="0" presId="urn:microsoft.com/office/officeart/2005/8/layout/hierarchy3"/>
    <dgm:cxn modelId="{69A82745-A0BF-4B67-8293-97EFBBBF56A5}" type="presParOf" srcId="{CC89C7DF-5527-4B77-994C-AE27C8D3FAD3}" destId="{8D4513D3-9C33-4A01-B36F-5351568C5F11}" srcOrd="4" destOrd="0" presId="urn:microsoft.com/office/officeart/2005/8/layout/hierarchy3"/>
    <dgm:cxn modelId="{BD42E5D1-88AB-47E9-BEB7-2E7CD2BFA4A1}" type="presParOf" srcId="{CC89C7DF-5527-4B77-994C-AE27C8D3FAD3}" destId="{37463C75-5086-4CC5-8574-E91C9565E3C5}" srcOrd="5" destOrd="0" presId="urn:microsoft.com/office/officeart/2005/8/layout/hierarchy3"/>
    <dgm:cxn modelId="{B54247FD-60C8-4BBF-B702-AE5E9CB9D440}" type="presParOf" srcId="{CC89C7DF-5527-4B77-994C-AE27C8D3FAD3}" destId="{EF3998D0-F01D-4512-93E9-2F3C2A70F850}" srcOrd="6" destOrd="0" presId="urn:microsoft.com/office/officeart/2005/8/layout/hierarchy3"/>
    <dgm:cxn modelId="{C7EE6900-B915-4C08-A3DC-6A7DFE23703A}" type="presParOf" srcId="{CC89C7DF-5527-4B77-994C-AE27C8D3FAD3}" destId="{35C869B1-99BE-461A-8CEB-AEC1C5665009}" srcOrd="7" destOrd="0" presId="urn:microsoft.com/office/officeart/2005/8/layout/hierarchy3"/>
    <dgm:cxn modelId="{586881D4-FA8B-4168-A9F0-532609029ECD}" type="presParOf" srcId="{D16D173E-9ED7-4AA7-AB7D-36CFD9A4EAC5}" destId="{A26E4872-DEEF-48A3-A162-688AE13646F4}" srcOrd="1" destOrd="0" presId="urn:microsoft.com/office/officeart/2005/8/layout/hierarchy3"/>
    <dgm:cxn modelId="{FCE8C217-51E4-4925-90E5-275598C13D00}" type="presParOf" srcId="{A26E4872-DEEF-48A3-A162-688AE13646F4}" destId="{C7BC1D71-39B8-423E-9AA1-FCD8A7196AA6}" srcOrd="0" destOrd="0" presId="urn:microsoft.com/office/officeart/2005/8/layout/hierarchy3"/>
    <dgm:cxn modelId="{C91708CC-383D-4B4F-AF01-DA9C23544574}" type="presParOf" srcId="{C7BC1D71-39B8-423E-9AA1-FCD8A7196AA6}" destId="{8CE199B2-4421-468D-9850-E30981E3EB9B}" srcOrd="0" destOrd="0" presId="urn:microsoft.com/office/officeart/2005/8/layout/hierarchy3"/>
    <dgm:cxn modelId="{70AD7624-264F-4E03-936E-7D3DF93F4A15}" type="presParOf" srcId="{C7BC1D71-39B8-423E-9AA1-FCD8A7196AA6}" destId="{C16CCEA3-75BC-4DBC-BB4D-069DABC0C6E3}" srcOrd="1" destOrd="0" presId="urn:microsoft.com/office/officeart/2005/8/layout/hierarchy3"/>
    <dgm:cxn modelId="{C6A6250A-56E1-49B5-A0DB-0B2FC46746A1}" type="presParOf" srcId="{A26E4872-DEEF-48A3-A162-688AE13646F4}" destId="{5300247E-34A1-4E65-BEDB-EA2C69629924}" srcOrd="1" destOrd="0" presId="urn:microsoft.com/office/officeart/2005/8/layout/hierarchy3"/>
    <dgm:cxn modelId="{99B11D85-3089-4B63-81A2-E01FE1058A57}" type="presParOf" srcId="{5300247E-34A1-4E65-BEDB-EA2C69629924}" destId="{C22C5AB9-C7AF-48D5-8EF7-60FC4395DD1D}" srcOrd="0" destOrd="0" presId="urn:microsoft.com/office/officeart/2005/8/layout/hierarchy3"/>
    <dgm:cxn modelId="{FC08C1C0-F36E-48C1-A419-7E3BDA9EBC05}" type="presParOf" srcId="{5300247E-34A1-4E65-BEDB-EA2C69629924}" destId="{DFEF546F-A6BD-44ED-A7E9-881D4A038F23}" srcOrd="1" destOrd="0" presId="urn:microsoft.com/office/officeart/2005/8/layout/hierarchy3"/>
    <dgm:cxn modelId="{DD1C2180-1BE5-49DE-9E44-29E1FEBAF686}" type="presParOf" srcId="{5300247E-34A1-4E65-BEDB-EA2C69629924}" destId="{060FD148-7B87-4969-B56D-480A6065A18E}" srcOrd="2" destOrd="0" presId="urn:microsoft.com/office/officeart/2005/8/layout/hierarchy3"/>
    <dgm:cxn modelId="{8F3F99D7-4C55-4913-A885-AD92D8D51EBA}" type="presParOf" srcId="{5300247E-34A1-4E65-BEDB-EA2C69629924}" destId="{26DC90A5-B692-40DD-9C8D-CCD9212CD1A4}" srcOrd="3" destOrd="0" presId="urn:microsoft.com/office/officeart/2005/8/layout/hierarchy3"/>
    <dgm:cxn modelId="{F02C05BE-1F7B-4A5A-A74B-5BF08795624A}" type="presParOf" srcId="{5300247E-34A1-4E65-BEDB-EA2C69629924}" destId="{3168E24F-78CC-49B9-87E2-DFE1342DFD1B}" srcOrd="4" destOrd="0" presId="urn:microsoft.com/office/officeart/2005/8/layout/hierarchy3"/>
    <dgm:cxn modelId="{D355762B-0435-43DE-8470-9BE5435839DB}" type="presParOf" srcId="{5300247E-34A1-4E65-BEDB-EA2C69629924}" destId="{C53A1651-40B9-46AB-8CD9-4245F609A4C8}" srcOrd="5" destOrd="0" presId="urn:microsoft.com/office/officeart/2005/8/layout/hierarchy3"/>
  </dgm:cxnLst>
  <dgm:bg>
    <a:gradFill flip="none" rotWithShape="1">
      <a:gsLst>
        <a:gs pos="0">
          <a:schemeClr val="accent3">
            <a:lumMod val="40000"/>
            <a:lumOff val="60000"/>
          </a:schemeClr>
        </a:gs>
        <a:gs pos="77000">
          <a:schemeClr val="accent3"/>
        </a:gs>
        <a:gs pos="30000">
          <a:srgbClr val="D8DCE1"/>
        </a:gs>
        <a:gs pos="89000">
          <a:schemeClr val="accent2">
            <a:lumMod val="20000"/>
            <a:lumOff val="80000"/>
          </a:schemeClr>
        </a:gs>
        <a:gs pos="100000">
          <a:schemeClr val="accent1">
            <a:lumMod val="30000"/>
            <a:lumOff val="70000"/>
          </a:schemeClr>
        </a:gs>
      </a:gsLst>
      <a:path path="circle">
        <a:fillToRect l="100000" t="100000"/>
      </a:path>
      <a:tileRect r="-100000" b="-100000"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2698488-F294-4761-AFC3-0A26E03A4DB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0DEA7D8-F383-4EFE-96F3-A71C9A0486D4}">
      <dgm:prSet phldrT="[Текст]" custT="1"/>
      <dgm:spPr>
        <a:solidFill>
          <a:schemeClr val="accent5"/>
        </a:solidFill>
      </dgm:spPr>
      <dgm:t>
        <a:bodyPr/>
        <a:lstStyle/>
        <a:p>
          <a:r>
            <a:rPr lang="ru-RU" sz="1000" dirty="0" smtClean="0"/>
            <a:t> </a:t>
          </a:r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https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://</a:t>
          </a:r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rosmintrud.ru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ministry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 </a:t>
          </a:r>
          <a:r>
            <a:rPr lang="en-US" sz="1800" b="1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programms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anticorruption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/9/7  </a:t>
          </a:r>
        </a:p>
        <a:p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___________________</a:t>
          </a:r>
        </a:p>
        <a:p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www.nso.ru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page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26800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    </a:t>
          </a:r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       </a:t>
          </a:r>
        </a:p>
        <a:p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04123A4-5340-4212-9887-F116090D294F}" type="parTrans" cxnId="{2FF61352-D526-4A82-99A4-D0F38F50FC20}">
      <dgm:prSet/>
      <dgm:spPr/>
      <dgm:t>
        <a:bodyPr/>
        <a:lstStyle/>
        <a:p>
          <a:endParaRPr lang="ru-RU"/>
        </a:p>
      </dgm:t>
    </dgm:pt>
    <dgm:pt modelId="{B55B3C4C-EE70-406D-8F30-0ED4ACF976DF}" type="sibTrans" cxnId="{2FF61352-D526-4A82-99A4-D0F38F50FC20}">
      <dgm:prSet/>
      <dgm:spPr/>
      <dgm:t>
        <a:bodyPr/>
        <a:lstStyle/>
        <a:p>
          <a:endParaRPr lang="ru-RU"/>
        </a:p>
      </dgm:t>
    </dgm:pt>
    <dgm:pt modelId="{72A407A8-D870-42FC-8FF4-602D5DB19DD9}">
      <dgm:prSet phldrT="[Текст]" custT="1"/>
      <dgm:sp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>
            <a:lnSpc>
              <a:spcPct val="120000"/>
            </a:lnSpc>
            <a:spcAft>
              <a:spcPts val="1200"/>
            </a:spcAft>
          </a:pPr>
          <a:r>
            <a:rPr lang="ru-RU" sz="2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Обзор практики привлечения к ответственности …               (Минтруд России, 2016 год)</a:t>
          </a:r>
          <a:endParaRPr lang="ru-RU" sz="2000" dirty="0">
            <a:solidFill>
              <a:srgbClr val="002060"/>
            </a:solidFill>
          </a:endParaRPr>
        </a:p>
      </dgm:t>
    </dgm:pt>
    <dgm:pt modelId="{0D5272A0-4A1C-44E2-A680-AFD2CEEA7581}" type="parTrans" cxnId="{73DAE1E9-DED8-4F1A-9EEF-DD1A1CCB1955}">
      <dgm:prSet/>
      <dgm:spPr/>
      <dgm:t>
        <a:bodyPr/>
        <a:lstStyle/>
        <a:p>
          <a:endParaRPr lang="ru-RU"/>
        </a:p>
      </dgm:t>
    </dgm:pt>
    <dgm:pt modelId="{758E6BA1-00D1-4169-BC0E-5BB203BA2FA3}" type="sibTrans" cxnId="{73DAE1E9-DED8-4F1A-9EEF-DD1A1CCB1955}">
      <dgm:prSet/>
      <dgm:spPr/>
      <dgm:t>
        <a:bodyPr/>
        <a:lstStyle/>
        <a:p>
          <a:endParaRPr lang="ru-RU"/>
        </a:p>
      </dgm:t>
    </dgm:pt>
    <dgm:pt modelId="{2EBF482B-469B-42B5-AB44-EE39ACFF67BA}">
      <dgm:prSet phldrT="[Текст]" custT="1"/>
      <dgm:spPr>
        <a:solidFill>
          <a:schemeClr val="accent5"/>
        </a:solidFill>
      </dgm:spPr>
      <dgm:t>
        <a:bodyPr/>
        <a:lstStyle/>
        <a:p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https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://</a:t>
          </a:r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rosmintrud.ru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ministry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 </a:t>
          </a:r>
          <a:r>
            <a:rPr lang="en-US" sz="1800" b="1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programms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anticorruption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/9/15 </a:t>
          </a:r>
        </a:p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____________________                                              </a:t>
          </a:r>
        </a:p>
        <a:p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www.nso.ru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page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/26800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01CECC3-D10E-42C6-9F29-D68CCC9FF90B}" type="parTrans" cxnId="{B5CBE0AE-2EA1-4A2D-B951-AE414448C1E8}">
      <dgm:prSet/>
      <dgm:spPr/>
      <dgm:t>
        <a:bodyPr/>
        <a:lstStyle/>
        <a:p>
          <a:endParaRPr lang="ru-RU"/>
        </a:p>
      </dgm:t>
    </dgm:pt>
    <dgm:pt modelId="{B3FC84BD-84FA-4D2F-BB48-501BAF3EE519}" type="sibTrans" cxnId="{B5CBE0AE-2EA1-4A2D-B951-AE414448C1E8}">
      <dgm:prSet/>
      <dgm:spPr/>
      <dgm:t>
        <a:bodyPr/>
        <a:lstStyle/>
        <a:p>
          <a:endParaRPr lang="ru-RU"/>
        </a:p>
      </dgm:t>
    </dgm:pt>
    <dgm:pt modelId="{719DF806-CD3E-4D8A-849D-4C69B69C04B7}">
      <dgm:prSet phldrT="[Текст]" custT="1"/>
      <dgm:spPr>
        <a:gradFill rotWithShape="0">
          <a:gsLst>
            <a:gs pos="25000">
              <a:schemeClr val="accent1">
                <a:lumMod val="5000"/>
                <a:lumOff val="95000"/>
              </a:schemeClr>
            </a:gs>
            <a:gs pos="0">
              <a:schemeClr val="accent1">
                <a:lumMod val="45000"/>
                <a:lumOff val="55000"/>
              </a:schemeClr>
            </a:gs>
            <a:gs pos="4000">
              <a:schemeClr val="accent1">
                <a:lumMod val="45000"/>
                <a:lumOff val="55000"/>
              </a:schemeClr>
            </a:gs>
            <a:gs pos="100000">
              <a:schemeClr val="bg1"/>
            </a:gs>
          </a:gsLst>
          <a:lin ang="5400000" scaled="1"/>
        </a:gradFill>
      </dgm:spPr>
      <dgm:t>
        <a:bodyPr/>
        <a:lstStyle/>
        <a:p>
          <a:pPr>
            <a:lnSpc>
              <a:spcPct val="120000"/>
            </a:lnSpc>
          </a:pPr>
          <a:r>
            <a:rPr lang="ru-RU" sz="22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Методические рекомендации по вопросам привлечения к ответственности должностных лиц за непринятие мер по предотвращению и (или) урегулированию КИ                           </a:t>
          </a: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(Минтруд России, 2018 год)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72A5FA8-10DB-4C6D-A33D-C79DA876BD0F}" type="parTrans" cxnId="{3B78DE9B-A4D5-42EA-BC14-31E518356D4B}">
      <dgm:prSet/>
      <dgm:spPr/>
      <dgm:t>
        <a:bodyPr/>
        <a:lstStyle/>
        <a:p>
          <a:endParaRPr lang="ru-RU"/>
        </a:p>
      </dgm:t>
    </dgm:pt>
    <dgm:pt modelId="{31FE7EAA-3857-4F23-A754-6EC13A6DFD1E}" type="sibTrans" cxnId="{3B78DE9B-A4D5-42EA-BC14-31E518356D4B}">
      <dgm:prSet/>
      <dgm:spPr/>
      <dgm:t>
        <a:bodyPr/>
        <a:lstStyle/>
        <a:p>
          <a:endParaRPr lang="ru-RU"/>
        </a:p>
      </dgm:t>
    </dgm:pt>
    <dgm:pt modelId="{5AFD5970-6926-42A3-8CD4-3A487C0A2AF7}">
      <dgm:prSet phldrT="[Текст]" custT="1"/>
      <dgm:spPr>
        <a:solidFill>
          <a:schemeClr val="accent5"/>
        </a:solidFill>
      </dgm:spPr>
      <dgm:t>
        <a:bodyPr/>
        <a:lstStyle/>
        <a:p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www.nso.ru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page</a:t>
          </a:r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/26942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EDD9394-FD66-4D37-94D0-B5C864B18454}" type="parTrans" cxnId="{CB8339C2-FFE1-43D5-9A53-0690A40EF278}">
      <dgm:prSet/>
      <dgm:spPr/>
      <dgm:t>
        <a:bodyPr/>
        <a:lstStyle/>
        <a:p>
          <a:endParaRPr lang="ru-RU"/>
        </a:p>
      </dgm:t>
    </dgm:pt>
    <dgm:pt modelId="{7CAC8695-AA01-4882-9A1E-C71AF52A8052}" type="sibTrans" cxnId="{CB8339C2-FFE1-43D5-9A53-0690A40EF278}">
      <dgm:prSet/>
      <dgm:spPr/>
      <dgm:t>
        <a:bodyPr/>
        <a:lstStyle/>
        <a:p>
          <a:endParaRPr lang="ru-RU"/>
        </a:p>
      </dgm:t>
    </dgm:pt>
    <dgm:pt modelId="{84C7941B-0BC9-43AD-80D9-3CD0E89B51B6}">
      <dgm:prSet phldrT="[Текст]"/>
      <dgm:sp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>
            <a:lnSpc>
              <a:spcPct val="120000"/>
            </a:lnSpc>
          </a:pPr>
          <a:r>
            <a:rPr lang="ru-RU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Практическое пособие о правовых основаниях и методике проведения антикоррупционных проверок, осуществления контроля за расходами (подготовлено </a:t>
          </a:r>
          <a:r>
            <a:rPr lang="ru-RU" b="1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ДОУиГГС</a:t>
          </a:r>
          <a:r>
            <a:rPr lang="ru-RU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ru-RU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3B5F18C-730A-4B61-A357-20002B1D4B89}" type="parTrans" cxnId="{8C7908C7-84FD-4DF3-ABA7-86DA8A5E505E}">
      <dgm:prSet/>
      <dgm:spPr/>
      <dgm:t>
        <a:bodyPr/>
        <a:lstStyle/>
        <a:p>
          <a:endParaRPr lang="ru-RU"/>
        </a:p>
      </dgm:t>
    </dgm:pt>
    <dgm:pt modelId="{5B58517E-38C2-48FB-AC83-89DAC97053D8}" type="sibTrans" cxnId="{8C7908C7-84FD-4DF3-ABA7-86DA8A5E505E}">
      <dgm:prSet/>
      <dgm:spPr/>
      <dgm:t>
        <a:bodyPr/>
        <a:lstStyle/>
        <a:p>
          <a:endParaRPr lang="ru-RU"/>
        </a:p>
      </dgm:t>
    </dgm:pt>
    <dgm:pt modelId="{06693746-4D19-4980-B858-00E5734E46DD}" type="pres">
      <dgm:prSet presAssocID="{52698488-F294-4761-AFC3-0A26E03A4DB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4F8E60-E041-41B0-BFF6-D820449C4E7F}" type="pres">
      <dgm:prSet presAssocID="{D0DEA7D8-F383-4EFE-96F3-A71C9A0486D4}" presName="linNode" presStyleCnt="0"/>
      <dgm:spPr/>
    </dgm:pt>
    <dgm:pt modelId="{B0741BC9-6A52-41B8-ACD1-E1F2ABDF90E2}" type="pres">
      <dgm:prSet presAssocID="{D0DEA7D8-F383-4EFE-96F3-A71C9A0486D4}" presName="parentText" presStyleLbl="node1" presStyleIdx="0" presStyleCnt="3" custScaleX="95885" custScaleY="9547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44F29-5EF6-4AD3-9F0A-5DC41FBD1474}" type="pres">
      <dgm:prSet presAssocID="{D0DEA7D8-F383-4EFE-96F3-A71C9A0486D4}" presName="descendantText" presStyleLbl="alignAccFollowNode1" presStyleIdx="0" presStyleCnt="3" custScaleX="101471" custScaleY="76200" custLinFactNeighborX="9252" custLinFactNeighborY="-30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1AC5E4-9B93-48BD-A684-DD99D015C413}" type="pres">
      <dgm:prSet presAssocID="{B55B3C4C-EE70-406D-8F30-0ED4ACF976DF}" presName="sp" presStyleCnt="0"/>
      <dgm:spPr/>
    </dgm:pt>
    <dgm:pt modelId="{88A5E7B5-E6C0-4C69-9BD2-96D78C848F96}" type="pres">
      <dgm:prSet presAssocID="{2EBF482B-469B-42B5-AB44-EE39ACFF67BA}" presName="linNode" presStyleCnt="0"/>
      <dgm:spPr/>
    </dgm:pt>
    <dgm:pt modelId="{D91F0BCC-072A-465F-A7AD-E5618B0F3052}" type="pres">
      <dgm:prSet presAssocID="{2EBF482B-469B-42B5-AB44-EE39ACFF67BA}" presName="parentText" presStyleLbl="node1" presStyleIdx="1" presStyleCnt="3" custScaleX="101483" custScaleY="95103" custLinFactNeighborX="8" custLinFactNeighborY="-587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154E0A-AC95-4CF8-8423-FBC521D0EFBA}" type="pres">
      <dgm:prSet presAssocID="{2EBF482B-469B-42B5-AB44-EE39ACFF67BA}" presName="descendantText" presStyleLbl="alignAccFollowNode1" presStyleIdx="1" presStyleCnt="3" custScaleX="97881" custScaleY="140422" custLinFactNeighborX="2969" custLinFactNeighborY="-10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C29542-DA9D-4F76-809A-27A174179894}" type="pres">
      <dgm:prSet presAssocID="{B3FC84BD-84FA-4D2F-BB48-501BAF3EE519}" presName="sp" presStyleCnt="0"/>
      <dgm:spPr/>
    </dgm:pt>
    <dgm:pt modelId="{67B46AC0-D685-4A8A-BFFA-B241746A93B6}" type="pres">
      <dgm:prSet presAssocID="{5AFD5970-6926-42A3-8CD4-3A487C0A2AF7}" presName="linNode" presStyleCnt="0"/>
      <dgm:spPr/>
    </dgm:pt>
    <dgm:pt modelId="{3883BEF2-E370-4620-9072-4F4E21B94456}" type="pres">
      <dgm:prSet presAssocID="{5AFD5970-6926-42A3-8CD4-3A487C0A2AF7}" presName="parentText" presStyleLbl="node1" presStyleIdx="2" presStyleCnt="3" custScaleX="95086" custScaleY="79357" custLinFactNeighborX="-750" custLinFactNeighborY="-864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159F44-3A80-4CC9-9EEA-88968FAA865A}" type="pres">
      <dgm:prSet presAssocID="{5AFD5970-6926-42A3-8CD4-3A487C0A2AF7}" presName="descendantText" presStyleLbl="alignAccFollowNode1" presStyleIdx="2" presStyleCnt="3" custScaleX="101852" custScaleY="87661" custLinFactNeighborX="1094" custLinFactNeighborY="-120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FF61352-D526-4A82-99A4-D0F38F50FC20}" srcId="{52698488-F294-4761-AFC3-0A26E03A4DB2}" destId="{D0DEA7D8-F383-4EFE-96F3-A71C9A0486D4}" srcOrd="0" destOrd="0" parTransId="{704123A4-5340-4212-9887-F116090D294F}" sibTransId="{B55B3C4C-EE70-406D-8F30-0ED4ACF976DF}"/>
    <dgm:cxn modelId="{925C8E12-9AE9-4D9A-B96B-8F3E2704BB1F}" type="presOf" srcId="{84C7941B-0BC9-43AD-80D9-3CD0E89B51B6}" destId="{12159F44-3A80-4CC9-9EEA-88968FAA865A}" srcOrd="0" destOrd="0" presId="urn:microsoft.com/office/officeart/2005/8/layout/vList5"/>
    <dgm:cxn modelId="{CB8339C2-FFE1-43D5-9A53-0690A40EF278}" srcId="{52698488-F294-4761-AFC3-0A26E03A4DB2}" destId="{5AFD5970-6926-42A3-8CD4-3A487C0A2AF7}" srcOrd="2" destOrd="0" parTransId="{FEDD9394-FD66-4D37-94D0-B5C864B18454}" sibTransId="{7CAC8695-AA01-4882-9A1E-C71AF52A8052}"/>
    <dgm:cxn modelId="{390ACF70-FD93-4978-8D89-6AED26A018F6}" type="presOf" srcId="{719DF806-CD3E-4D8A-849D-4C69B69C04B7}" destId="{1F154E0A-AC95-4CF8-8423-FBC521D0EFBA}" srcOrd="0" destOrd="0" presId="urn:microsoft.com/office/officeart/2005/8/layout/vList5"/>
    <dgm:cxn modelId="{13921235-AA66-48C0-967B-03F060672378}" type="presOf" srcId="{52698488-F294-4761-AFC3-0A26E03A4DB2}" destId="{06693746-4D19-4980-B858-00E5734E46DD}" srcOrd="0" destOrd="0" presId="urn:microsoft.com/office/officeart/2005/8/layout/vList5"/>
    <dgm:cxn modelId="{3B78DE9B-A4D5-42EA-BC14-31E518356D4B}" srcId="{2EBF482B-469B-42B5-AB44-EE39ACFF67BA}" destId="{719DF806-CD3E-4D8A-849D-4C69B69C04B7}" srcOrd="0" destOrd="0" parTransId="{372A5FA8-10DB-4C6D-A33D-C79DA876BD0F}" sibTransId="{31FE7EAA-3857-4F23-A754-6EC13A6DFD1E}"/>
    <dgm:cxn modelId="{8C7908C7-84FD-4DF3-ABA7-86DA8A5E505E}" srcId="{5AFD5970-6926-42A3-8CD4-3A487C0A2AF7}" destId="{84C7941B-0BC9-43AD-80D9-3CD0E89B51B6}" srcOrd="0" destOrd="0" parTransId="{43B5F18C-730A-4B61-A357-20002B1D4B89}" sibTransId="{5B58517E-38C2-48FB-AC83-89DAC97053D8}"/>
    <dgm:cxn modelId="{F7023D0B-CC8A-4423-987D-3DB853227C92}" type="presOf" srcId="{2EBF482B-469B-42B5-AB44-EE39ACFF67BA}" destId="{D91F0BCC-072A-465F-A7AD-E5618B0F3052}" srcOrd="0" destOrd="0" presId="urn:microsoft.com/office/officeart/2005/8/layout/vList5"/>
    <dgm:cxn modelId="{345D4BBA-38D4-406C-8F9C-48B64B49C215}" type="presOf" srcId="{5AFD5970-6926-42A3-8CD4-3A487C0A2AF7}" destId="{3883BEF2-E370-4620-9072-4F4E21B94456}" srcOrd="0" destOrd="0" presId="urn:microsoft.com/office/officeart/2005/8/layout/vList5"/>
    <dgm:cxn modelId="{B5CBE0AE-2EA1-4A2D-B951-AE414448C1E8}" srcId="{52698488-F294-4761-AFC3-0A26E03A4DB2}" destId="{2EBF482B-469B-42B5-AB44-EE39ACFF67BA}" srcOrd="1" destOrd="0" parTransId="{801CECC3-D10E-42C6-9F29-D68CCC9FF90B}" sibTransId="{B3FC84BD-84FA-4D2F-BB48-501BAF3EE519}"/>
    <dgm:cxn modelId="{73DAE1E9-DED8-4F1A-9EEF-DD1A1CCB1955}" srcId="{D0DEA7D8-F383-4EFE-96F3-A71C9A0486D4}" destId="{72A407A8-D870-42FC-8FF4-602D5DB19DD9}" srcOrd="0" destOrd="0" parTransId="{0D5272A0-4A1C-44E2-A680-AFD2CEEA7581}" sibTransId="{758E6BA1-00D1-4169-BC0E-5BB203BA2FA3}"/>
    <dgm:cxn modelId="{7E676CF7-4F52-44F0-A84E-501E00726193}" type="presOf" srcId="{D0DEA7D8-F383-4EFE-96F3-A71C9A0486D4}" destId="{B0741BC9-6A52-41B8-ACD1-E1F2ABDF90E2}" srcOrd="0" destOrd="0" presId="urn:microsoft.com/office/officeart/2005/8/layout/vList5"/>
    <dgm:cxn modelId="{18D3DA28-1903-4A99-85D3-06C98F86C4DC}" type="presOf" srcId="{72A407A8-D870-42FC-8FF4-602D5DB19DD9}" destId="{06444F29-5EF6-4AD3-9F0A-5DC41FBD1474}" srcOrd="0" destOrd="0" presId="urn:microsoft.com/office/officeart/2005/8/layout/vList5"/>
    <dgm:cxn modelId="{F6CA64C6-7A37-4D65-ADA5-02769BA6910B}" type="presParOf" srcId="{06693746-4D19-4980-B858-00E5734E46DD}" destId="{854F8E60-E041-41B0-BFF6-D820449C4E7F}" srcOrd="0" destOrd="0" presId="urn:microsoft.com/office/officeart/2005/8/layout/vList5"/>
    <dgm:cxn modelId="{7777D06E-6195-49BD-93B8-99862F19C63E}" type="presParOf" srcId="{854F8E60-E041-41B0-BFF6-D820449C4E7F}" destId="{B0741BC9-6A52-41B8-ACD1-E1F2ABDF90E2}" srcOrd="0" destOrd="0" presId="urn:microsoft.com/office/officeart/2005/8/layout/vList5"/>
    <dgm:cxn modelId="{38A55847-51DC-4B76-93B4-258960F17A46}" type="presParOf" srcId="{854F8E60-E041-41B0-BFF6-D820449C4E7F}" destId="{06444F29-5EF6-4AD3-9F0A-5DC41FBD1474}" srcOrd="1" destOrd="0" presId="urn:microsoft.com/office/officeart/2005/8/layout/vList5"/>
    <dgm:cxn modelId="{65213C1C-E5B4-4080-A0E2-20644CCB995B}" type="presParOf" srcId="{06693746-4D19-4980-B858-00E5734E46DD}" destId="{BD1AC5E4-9B93-48BD-A684-DD99D015C413}" srcOrd="1" destOrd="0" presId="urn:microsoft.com/office/officeart/2005/8/layout/vList5"/>
    <dgm:cxn modelId="{54B8EB26-6F29-427A-8870-BCEC5BD9BB9D}" type="presParOf" srcId="{06693746-4D19-4980-B858-00E5734E46DD}" destId="{88A5E7B5-E6C0-4C69-9BD2-96D78C848F96}" srcOrd="2" destOrd="0" presId="urn:microsoft.com/office/officeart/2005/8/layout/vList5"/>
    <dgm:cxn modelId="{E1925C13-0D36-4F7D-BD0A-05EA6017FEE5}" type="presParOf" srcId="{88A5E7B5-E6C0-4C69-9BD2-96D78C848F96}" destId="{D91F0BCC-072A-465F-A7AD-E5618B0F3052}" srcOrd="0" destOrd="0" presId="urn:microsoft.com/office/officeart/2005/8/layout/vList5"/>
    <dgm:cxn modelId="{BF29E4C6-D2AC-4558-AD96-736C61CEBC67}" type="presParOf" srcId="{88A5E7B5-E6C0-4C69-9BD2-96D78C848F96}" destId="{1F154E0A-AC95-4CF8-8423-FBC521D0EFBA}" srcOrd="1" destOrd="0" presId="urn:microsoft.com/office/officeart/2005/8/layout/vList5"/>
    <dgm:cxn modelId="{66E5D21B-9D6C-4462-A03E-7310F3DE207C}" type="presParOf" srcId="{06693746-4D19-4980-B858-00E5734E46DD}" destId="{58C29542-DA9D-4F76-809A-27A174179894}" srcOrd="3" destOrd="0" presId="urn:microsoft.com/office/officeart/2005/8/layout/vList5"/>
    <dgm:cxn modelId="{13CB5945-CD00-4571-A40D-FF44D4D5EE09}" type="presParOf" srcId="{06693746-4D19-4980-B858-00E5734E46DD}" destId="{67B46AC0-D685-4A8A-BFFA-B241746A93B6}" srcOrd="4" destOrd="0" presId="urn:microsoft.com/office/officeart/2005/8/layout/vList5"/>
    <dgm:cxn modelId="{004A47F5-72B8-41AF-860D-22ACD552265C}" type="presParOf" srcId="{67B46AC0-D685-4A8A-BFFA-B241746A93B6}" destId="{3883BEF2-E370-4620-9072-4F4E21B94456}" srcOrd="0" destOrd="0" presId="urn:microsoft.com/office/officeart/2005/8/layout/vList5"/>
    <dgm:cxn modelId="{7ED2E129-5B6C-43A6-8309-B7FF80D98825}" type="presParOf" srcId="{67B46AC0-D685-4A8A-BFFA-B241746A93B6}" destId="{12159F44-3A80-4CC9-9EEA-88968FAA865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3BA04D2-3D4D-43EB-8368-6CFFB708C9C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CC1D150-C4A8-4CDE-A824-2AA775EBEA39}">
      <dgm:prSet phldrT="[Текст]" custT="1"/>
      <dgm:spPr>
        <a:solidFill>
          <a:srgbClr val="21788B"/>
        </a:solidFill>
      </dgm:spPr>
      <dgm:t>
        <a:bodyPr/>
        <a:lstStyle/>
        <a:p>
          <a:r>
            <a: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Задачи комиссии</a:t>
          </a:r>
          <a:endParaRPr lang="ru-RU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65C578F-CB98-4C9F-88FE-5AED7B1AF70A}" type="parTrans" cxnId="{65D2BFD5-A4E4-4251-B633-9D9F911D9521}">
      <dgm:prSet/>
      <dgm:spPr/>
      <dgm:t>
        <a:bodyPr/>
        <a:lstStyle/>
        <a:p>
          <a:endParaRPr lang="ru-RU"/>
        </a:p>
      </dgm:t>
    </dgm:pt>
    <dgm:pt modelId="{4C546CFE-263F-4084-84C7-1CDCDFAF0E10}" type="sibTrans" cxnId="{65D2BFD5-A4E4-4251-B633-9D9F911D9521}">
      <dgm:prSet/>
      <dgm:spPr/>
      <dgm:t>
        <a:bodyPr/>
        <a:lstStyle/>
        <a:p>
          <a:endParaRPr lang="ru-RU"/>
        </a:p>
      </dgm:t>
    </dgm:pt>
    <dgm:pt modelId="{F07C942A-1494-46C7-AA42-D75FF28369AE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21788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Обеспечение соблюдения служащими ограничений и запретов, требований о предотвращении или об урегулировании конфликта интересов (КИ) </a:t>
          </a:r>
          <a:endParaRPr lang="ru-RU" sz="1800" b="1" dirty="0">
            <a:solidFill>
              <a:srgbClr val="21788B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E6055E8-A879-459C-A77D-9AF2A6C787ED}" type="parTrans" cxnId="{52FB76B9-D012-404F-A403-9112081AB0E3}">
      <dgm:prSet/>
      <dgm:spPr>
        <a:ln w="31750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91EAE331-6D3F-424F-A741-3E1B4563AE1E}" type="sibTrans" cxnId="{52FB76B9-D012-404F-A403-9112081AB0E3}">
      <dgm:prSet/>
      <dgm:spPr/>
      <dgm:t>
        <a:bodyPr/>
        <a:lstStyle/>
        <a:p>
          <a:endParaRPr lang="ru-RU"/>
        </a:p>
      </dgm:t>
    </dgm:pt>
    <dgm:pt modelId="{79458CE0-DA1E-46C4-A6FC-93699DE7F13E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Обеспечение исполнения служащими обязанностей, установленных нормами антикоррупционного законодательства</a:t>
          </a:r>
          <a:endParaRPr lang="ru-RU" sz="1800" b="1" dirty="0">
            <a:solidFill>
              <a:srgbClr val="0070C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09500D9-7985-45CC-9844-19DB237E7409}" type="parTrans" cxnId="{A49B62C2-044E-41F3-87AA-C9024F1970C4}">
      <dgm:prSet/>
      <dgm:spPr>
        <a:ln w="31750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1F742A9D-42BD-4805-B4D1-EAB9B719B633}" type="sibTrans" cxnId="{A49B62C2-044E-41F3-87AA-C9024F1970C4}">
      <dgm:prSet/>
      <dgm:spPr/>
      <dgm:t>
        <a:bodyPr/>
        <a:lstStyle/>
        <a:p>
          <a:endParaRPr lang="ru-RU"/>
        </a:p>
      </dgm:t>
    </dgm:pt>
    <dgm:pt modelId="{4BC73C18-F276-4E27-AE09-D99AE0A9898D}">
      <dgm:prSet custT="1"/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Осуществление в государственных органах </a:t>
          </a:r>
        </a:p>
        <a:p>
          <a:pPr>
            <a:spcAft>
              <a:spcPts val="0"/>
            </a:spcAft>
          </a:pPr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 органах местного самоуправления мер по предупреждению коррупции</a:t>
          </a:r>
          <a:endParaRPr lang="ru-RU" sz="18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FDC456D-2315-4DE5-9A0B-443D5F0658FB}" type="parTrans" cxnId="{A5F42B1C-46BB-4D04-9774-633D2A8884B1}">
      <dgm:prSet/>
      <dgm:spPr>
        <a:ln w="31750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0F368CDC-189D-4CCB-A7B0-3403C8CB1A6B}" type="sibTrans" cxnId="{A5F42B1C-46BB-4D04-9774-633D2A8884B1}">
      <dgm:prSet/>
      <dgm:spPr/>
      <dgm:t>
        <a:bodyPr/>
        <a:lstStyle/>
        <a:p>
          <a:endParaRPr lang="ru-RU"/>
        </a:p>
      </dgm:t>
    </dgm:pt>
    <dgm:pt modelId="{2A78358E-8CDE-471B-B78B-5E0C519CA713}" type="pres">
      <dgm:prSet presAssocID="{B3BA04D2-3D4D-43EB-8368-6CFFB708C9C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CE88FB-467B-4B05-9BA5-634A3565BE8E}" type="pres">
      <dgm:prSet presAssocID="{BCC1D150-C4A8-4CDE-A824-2AA775EBEA39}" presName="root1" presStyleCnt="0"/>
      <dgm:spPr/>
    </dgm:pt>
    <dgm:pt modelId="{3D4EAE2B-5F81-46DB-B915-B1463370BAA5}" type="pres">
      <dgm:prSet presAssocID="{BCC1D150-C4A8-4CDE-A824-2AA775EBEA39}" presName="LevelOneTextNode" presStyleLbl="node0" presStyleIdx="0" presStyleCnt="1" custScaleX="186180" custLinFactX="-60368" custLinFactNeighborX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3DE83D-02F0-494E-B913-512A979B409A}" type="pres">
      <dgm:prSet presAssocID="{BCC1D150-C4A8-4CDE-A824-2AA775EBEA39}" presName="level2hierChild" presStyleCnt="0"/>
      <dgm:spPr/>
    </dgm:pt>
    <dgm:pt modelId="{3C2437E9-9655-480F-9D40-79A1DDA02F05}" type="pres">
      <dgm:prSet presAssocID="{8E6055E8-A879-459C-A77D-9AF2A6C787ED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32D02B52-6328-46FA-AD0A-7B670B4FCD75}" type="pres">
      <dgm:prSet presAssocID="{8E6055E8-A879-459C-A77D-9AF2A6C787ED}" presName="connTx" presStyleLbl="parChTrans1D2" presStyleIdx="0" presStyleCnt="3"/>
      <dgm:spPr/>
      <dgm:t>
        <a:bodyPr/>
        <a:lstStyle/>
        <a:p>
          <a:endParaRPr lang="ru-RU"/>
        </a:p>
      </dgm:t>
    </dgm:pt>
    <dgm:pt modelId="{52A2D976-DD6B-4E45-AF5A-06CD2C32F0EE}" type="pres">
      <dgm:prSet presAssocID="{F07C942A-1494-46C7-AA42-D75FF28369AE}" presName="root2" presStyleCnt="0"/>
      <dgm:spPr/>
    </dgm:pt>
    <dgm:pt modelId="{0829963D-40E5-45A5-A8AB-A3E3BC3C8140}" type="pres">
      <dgm:prSet presAssocID="{F07C942A-1494-46C7-AA42-D75FF28369AE}" presName="LevelTwoTextNode" presStyleLbl="node2" presStyleIdx="0" presStyleCnt="3" custScaleX="179708" custScaleY="140717" custLinFactNeighborX="-51839" custLinFactNeighborY="-277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414EC7-D109-4E9F-A338-2252B6DFD90E}" type="pres">
      <dgm:prSet presAssocID="{F07C942A-1494-46C7-AA42-D75FF28369AE}" presName="level3hierChild" presStyleCnt="0"/>
      <dgm:spPr/>
    </dgm:pt>
    <dgm:pt modelId="{F8C52E30-2B26-4E24-90DB-53CF66B23E02}" type="pres">
      <dgm:prSet presAssocID="{709500D9-7985-45CC-9844-19DB237E7409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E144DD70-2663-47CE-8DDA-C795B8F54DD2}" type="pres">
      <dgm:prSet presAssocID="{709500D9-7985-45CC-9844-19DB237E7409}" presName="connTx" presStyleLbl="parChTrans1D2" presStyleIdx="1" presStyleCnt="3"/>
      <dgm:spPr/>
      <dgm:t>
        <a:bodyPr/>
        <a:lstStyle/>
        <a:p>
          <a:endParaRPr lang="ru-RU"/>
        </a:p>
      </dgm:t>
    </dgm:pt>
    <dgm:pt modelId="{DF959D24-8CDB-4CE2-9704-9D8BFF3A6857}" type="pres">
      <dgm:prSet presAssocID="{79458CE0-DA1E-46C4-A6FC-93699DE7F13E}" presName="root2" presStyleCnt="0"/>
      <dgm:spPr/>
    </dgm:pt>
    <dgm:pt modelId="{8F28130F-8DF2-414D-922F-8F8CC6293E0A}" type="pres">
      <dgm:prSet presAssocID="{79458CE0-DA1E-46C4-A6FC-93699DE7F13E}" presName="LevelTwoTextNode" presStyleLbl="node2" presStyleIdx="1" presStyleCnt="3" custScaleX="179108" custScaleY="126185" custLinFactNeighborX="-52002" custLinFactNeighborY="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109D717-1BF3-480F-96F3-B9A69D8DE329}" type="pres">
      <dgm:prSet presAssocID="{79458CE0-DA1E-46C4-A6FC-93699DE7F13E}" presName="level3hierChild" presStyleCnt="0"/>
      <dgm:spPr/>
    </dgm:pt>
    <dgm:pt modelId="{A5A4CE81-2A80-48D1-823E-959BDAF8A1DF}" type="pres">
      <dgm:prSet presAssocID="{CFDC456D-2315-4DE5-9A0B-443D5F0658FB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E31818E9-4C09-4DC1-9422-3DFF2D4E722F}" type="pres">
      <dgm:prSet presAssocID="{CFDC456D-2315-4DE5-9A0B-443D5F0658FB}" presName="connTx" presStyleLbl="parChTrans1D2" presStyleIdx="2" presStyleCnt="3"/>
      <dgm:spPr/>
      <dgm:t>
        <a:bodyPr/>
        <a:lstStyle/>
        <a:p>
          <a:endParaRPr lang="ru-RU"/>
        </a:p>
      </dgm:t>
    </dgm:pt>
    <dgm:pt modelId="{853F4162-AD31-42FD-A559-4883B9DD0AA5}" type="pres">
      <dgm:prSet presAssocID="{4BC73C18-F276-4E27-AE09-D99AE0A9898D}" presName="root2" presStyleCnt="0"/>
      <dgm:spPr/>
    </dgm:pt>
    <dgm:pt modelId="{4B5077DB-75FE-43A6-A52B-9210B69D0B1B}" type="pres">
      <dgm:prSet presAssocID="{4BC73C18-F276-4E27-AE09-D99AE0A9898D}" presName="LevelTwoTextNode" presStyleLbl="node2" presStyleIdx="2" presStyleCnt="3" custScaleX="177908" custScaleY="141574" custLinFactNeighborX="-51347" custLinFactNeighborY="-38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533DAE1-85B0-4F0B-BD06-5416F11C3476}" type="pres">
      <dgm:prSet presAssocID="{4BC73C18-F276-4E27-AE09-D99AE0A9898D}" presName="level3hierChild" presStyleCnt="0"/>
      <dgm:spPr/>
    </dgm:pt>
  </dgm:ptLst>
  <dgm:cxnLst>
    <dgm:cxn modelId="{2D13BEED-1BBA-40EE-9C69-CD31FC3F1F66}" type="presOf" srcId="{B3BA04D2-3D4D-43EB-8368-6CFFB708C9C5}" destId="{2A78358E-8CDE-471B-B78B-5E0C519CA713}" srcOrd="0" destOrd="0" presId="urn:microsoft.com/office/officeart/2008/layout/HorizontalMultiLevelHierarchy"/>
    <dgm:cxn modelId="{52F235EA-4CC0-4126-AF24-DC2727C900D4}" type="presOf" srcId="{F07C942A-1494-46C7-AA42-D75FF28369AE}" destId="{0829963D-40E5-45A5-A8AB-A3E3BC3C8140}" srcOrd="0" destOrd="0" presId="urn:microsoft.com/office/officeart/2008/layout/HorizontalMultiLevelHierarchy"/>
    <dgm:cxn modelId="{AEE2C4A2-5CC8-4B74-9A9F-806155C1E35F}" type="presOf" srcId="{8E6055E8-A879-459C-A77D-9AF2A6C787ED}" destId="{32D02B52-6328-46FA-AD0A-7B670B4FCD75}" srcOrd="1" destOrd="0" presId="urn:microsoft.com/office/officeart/2008/layout/HorizontalMultiLevelHierarchy"/>
    <dgm:cxn modelId="{61D7C2C8-F724-4436-B387-6E0402A35AF4}" type="presOf" srcId="{CFDC456D-2315-4DE5-9A0B-443D5F0658FB}" destId="{E31818E9-4C09-4DC1-9422-3DFF2D4E722F}" srcOrd="1" destOrd="0" presId="urn:microsoft.com/office/officeart/2008/layout/HorizontalMultiLevelHierarchy"/>
    <dgm:cxn modelId="{B3E65FAA-F259-4A57-827F-3EAB70510E77}" type="presOf" srcId="{CFDC456D-2315-4DE5-9A0B-443D5F0658FB}" destId="{A5A4CE81-2A80-48D1-823E-959BDAF8A1DF}" srcOrd="0" destOrd="0" presId="urn:microsoft.com/office/officeart/2008/layout/HorizontalMultiLevelHierarchy"/>
    <dgm:cxn modelId="{A5F42B1C-46BB-4D04-9774-633D2A8884B1}" srcId="{BCC1D150-C4A8-4CDE-A824-2AA775EBEA39}" destId="{4BC73C18-F276-4E27-AE09-D99AE0A9898D}" srcOrd="2" destOrd="0" parTransId="{CFDC456D-2315-4DE5-9A0B-443D5F0658FB}" sibTransId="{0F368CDC-189D-4CCB-A7B0-3403C8CB1A6B}"/>
    <dgm:cxn modelId="{B7609EB6-5108-4044-A874-A97CEFB8DF09}" type="presOf" srcId="{709500D9-7985-45CC-9844-19DB237E7409}" destId="{F8C52E30-2B26-4E24-90DB-53CF66B23E02}" srcOrd="0" destOrd="0" presId="urn:microsoft.com/office/officeart/2008/layout/HorizontalMultiLevelHierarchy"/>
    <dgm:cxn modelId="{03A89ED9-1972-477A-8BA1-1D87283FB616}" type="presOf" srcId="{8E6055E8-A879-459C-A77D-9AF2A6C787ED}" destId="{3C2437E9-9655-480F-9D40-79A1DDA02F05}" srcOrd="0" destOrd="0" presId="urn:microsoft.com/office/officeart/2008/layout/HorizontalMultiLevelHierarchy"/>
    <dgm:cxn modelId="{65D2BFD5-A4E4-4251-B633-9D9F911D9521}" srcId="{B3BA04D2-3D4D-43EB-8368-6CFFB708C9C5}" destId="{BCC1D150-C4A8-4CDE-A824-2AA775EBEA39}" srcOrd="0" destOrd="0" parTransId="{765C578F-CB98-4C9F-88FE-5AED7B1AF70A}" sibTransId="{4C546CFE-263F-4084-84C7-1CDCDFAF0E10}"/>
    <dgm:cxn modelId="{E1E68E28-40DC-47F6-99A8-87F1203216B2}" type="presOf" srcId="{4BC73C18-F276-4E27-AE09-D99AE0A9898D}" destId="{4B5077DB-75FE-43A6-A52B-9210B69D0B1B}" srcOrd="0" destOrd="0" presId="urn:microsoft.com/office/officeart/2008/layout/HorizontalMultiLevelHierarchy"/>
    <dgm:cxn modelId="{A49B62C2-044E-41F3-87AA-C9024F1970C4}" srcId="{BCC1D150-C4A8-4CDE-A824-2AA775EBEA39}" destId="{79458CE0-DA1E-46C4-A6FC-93699DE7F13E}" srcOrd="1" destOrd="0" parTransId="{709500D9-7985-45CC-9844-19DB237E7409}" sibTransId="{1F742A9D-42BD-4805-B4D1-EAB9B719B633}"/>
    <dgm:cxn modelId="{9BB7F530-1F40-4772-BAD2-C90FA426C95E}" type="presOf" srcId="{BCC1D150-C4A8-4CDE-A824-2AA775EBEA39}" destId="{3D4EAE2B-5F81-46DB-B915-B1463370BAA5}" srcOrd="0" destOrd="0" presId="urn:microsoft.com/office/officeart/2008/layout/HorizontalMultiLevelHierarchy"/>
    <dgm:cxn modelId="{52FB76B9-D012-404F-A403-9112081AB0E3}" srcId="{BCC1D150-C4A8-4CDE-A824-2AA775EBEA39}" destId="{F07C942A-1494-46C7-AA42-D75FF28369AE}" srcOrd="0" destOrd="0" parTransId="{8E6055E8-A879-459C-A77D-9AF2A6C787ED}" sibTransId="{91EAE331-6D3F-424F-A741-3E1B4563AE1E}"/>
    <dgm:cxn modelId="{3EAF4740-8415-47AE-9B5C-CC4BB362826A}" type="presOf" srcId="{79458CE0-DA1E-46C4-A6FC-93699DE7F13E}" destId="{8F28130F-8DF2-414D-922F-8F8CC6293E0A}" srcOrd="0" destOrd="0" presId="urn:microsoft.com/office/officeart/2008/layout/HorizontalMultiLevelHierarchy"/>
    <dgm:cxn modelId="{29608958-0744-4C17-A869-3EDFB157D24B}" type="presOf" srcId="{709500D9-7985-45CC-9844-19DB237E7409}" destId="{E144DD70-2663-47CE-8DDA-C795B8F54DD2}" srcOrd="1" destOrd="0" presId="urn:microsoft.com/office/officeart/2008/layout/HorizontalMultiLevelHierarchy"/>
    <dgm:cxn modelId="{C1217CA6-AABC-4D4B-976F-B8DF29B3DB12}" type="presParOf" srcId="{2A78358E-8CDE-471B-B78B-5E0C519CA713}" destId="{96CE88FB-467B-4B05-9BA5-634A3565BE8E}" srcOrd="0" destOrd="0" presId="urn:microsoft.com/office/officeart/2008/layout/HorizontalMultiLevelHierarchy"/>
    <dgm:cxn modelId="{08C3B61A-2FD0-4923-93E2-3F64D32F9859}" type="presParOf" srcId="{96CE88FB-467B-4B05-9BA5-634A3565BE8E}" destId="{3D4EAE2B-5F81-46DB-B915-B1463370BAA5}" srcOrd="0" destOrd="0" presId="urn:microsoft.com/office/officeart/2008/layout/HorizontalMultiLevelHierarchy"/>
    <dgm:cxn modelId="{F91E5705-EE2D-4FE4-9E52-7DE656E07D25}" type="presParOf" srcId="{96CE88FB-467B-4B05-9BA5-634A3565BE8E}" destId="{B63DE83D-02F0-494E-B913-512A979B409A}" srcOrd="1" destOrd="0" presId="urn:microsoft.com/office/officeart/2008/layout/HorizontalMultiLevelHierarchy"/>
    <dgm:cxn modelId="{785E6F77-2EBA-48D2-9F5B-2572496EC64E}" type="presParOf" srcId="{B63DE83D-02F0-494E-B913-512A979B409A}" destId="{3C2437E9-9655-480F-9D40-79A1DDA02F05}" srcOrd="0" destOrd="0" presId="urn:microsoft.com/office/officeart/2008/layout/HorizontalMultiLevelHierarchy"/>
    <dgm:cxn modelId="{1C608A17-1846-43F0-8FF7-93D060AB0963}" type="presParOf" srcId="{3C2437E9-9655-480F-9D40-79A1DDA02F05}" destId="{32D02B52-6328-46FA-AD0A-7B670B4FCD75}" srcOrd="0" destOrd="0" presId="urn:microsoft.com/office/officeart/2008/layout/HorizontalMultiLevelHierarchy"/>
    <dgm:cxn modelId="{8B52D112-91FA-4756-AE2E-32B24B8D17F8}" type="presParOf" srcId="{B63DE83D-02F0-494E-B913-512A979B409A}" destId="{52A2D976-DD6B-4E45-AF5A-06CD2C32F0EE}" srcOrd="1" destOrd="0" presId="urn:microsoft.com/office/officeart/2008/layout/HorizontalMultiLevelHierarchy"/>
    <dgm:cxn modelId="{3EE814BC-3BDB-4E3D-BD23-2B96A70D25F9}" type="presParOf" srcId="{52A2D976-DD6B-4E45-AF5A-06CD2C32F0EE}" destId="{0829963D-40E5-45A5-A8AB-A3E3BC3C8140}" srcOrd="0" destOrd="0" presId="urn:microsoft.com/office/officeart/2008/layout/HorizontalMultiLevelHierarchy"/>
    <dgm:cxn modelId="{DAC91A26-6081-4B51-A0BE-3B728BA1BCB1}" type="presParOf" srcId="{52A2D976-DD6B-4E45-AF5A-06CD2C32F0EE}" destId="{DF414EC7-D109-4E9F-A338-2252B6DFD90E}" srcOrd="1" destOrd="0" presId="urn:microsoft.com/office/officeart/2008/layout/HorizontalMultiLevelHierarchy"/>
    <dgm:cxn modelId="{5052FBC9-A831-430C-8244-27169CA97C6A}" type="presParOf" srcId="{B63DE83D-02F0-494E-B913-512A979B409A}" destId="{F8C52E30-2B26-4E24-90DB-53CF66B23E02}" srcOrd="2" destOrd="0" presId="urn:microsoft.com/office/officeart/2008/layout/HorizontalMultiLevelHierarchy"/>
    <dgm:cxn modelId="{CCA286A2-12FB-4EC3-90C0-CBFA7CA9C269}" type="presParOf" srcId="{F8C52E30-2B26-4E24-90DB-53CF66B23E02}" destId="{E144DD70-2663-47CE-8DDA-C795B8F54DD2}" srcOrd="0" destOrd="0" presId="urn:microsoft.com/office/officeart/2008/layout/HorizontalMultiLevelHierarchy"/>
    <dgm:cxn modelId="{85B730D7-5F34-4C4A-BFBF-BDF73EEF11FA}" type="presParOf" srcId="{B63DE83D-02F0-494E-B913-512A979B409A}" destId="{DF959D24-8CDB-4CE2-9704-9D8BFF3A6857}" srcOrd="3" destOrd="0" presId="urn:microsoft.com/office/officeart/2008/layout/HorizontalMultiLevelHierarchy"/>
    <dgm:cxn modelId="{69A0EC94-30C2-46A1-984D-CCAFD31B3A1A}" type="presParOf" srcId="{DF959D24-8CDB-4CE2-9704-9D8BFF3A6857}" destId="{8F28130F-8DF2-414D-922F-8F8CC6293E0A}" srcOrd="0" destOrd="0" presId="urn:microsoft.com/office/officeart/2008/layout/HorizontalMultiLevelHierarchy"/>
    <dgm:cxn modelId="{13323275-6F0A-4B9F-A32C-88F1159D3D45}" type="presParOf" srcId="{DF959D24-8CDB-4CE2-9704-9D8BFF3A6857}" destId="{8109D717-1BF3-480F-96F3-B9A69D8DE329}" srcOrd="1" destOrd="0" presId="urn:microsoft.com/office/officeart/2008/layout/HorizontalMultiLevelHierarchy"/>
    <dgm:cxn modelId="{C3F938DB-93EF-425D-AE67-9F3AD1D848E6}" type="presParOf" srcId="{B63DE83D-02F0-494E-B913-512A979B409A}" destId="{A5A4CE81-2A80-48D1-823E-959BDAF8A1DF}" srcOrd="4" destOrd="0" presId="urn:microsoft.com/office/officeart/2008/layout/HorizontalMultiLevelHierarchy"/>
    <dgm:cxn modelId="{F052A770-FCA6-4BBA-B7E5-E12F9F4C3519}" type="presParOf" srcId="{A5A4CE81-2A80-48D1-823E-959BDAF8A1DF}" destId="{E31818E9-4C09-4DC1-9422-3DFF2D4E722F}" srcOrd="0" destOrd="0" presId="urn:microsoft.com/office/officeart/2008/layout/HorizontalMultiLevelHierarchy"/>
    <dgm:cxn modelId="{149B06FE-E881-47DF-B03F-DDDE446546AC}" type="presParOf" srcId="{B63DE83D-02F0-494E-B913-512A979B409A}" destId="{853F4162-AD31-42FD-A559-4883B9DD0AA5}" srcOrd="5" destOrd="0" presId="urn:microsoft.com/office/officeart/2008/layout/HorizontalMultiLevelHierarchy"/>
    <dgm:cxn modelId="{F8297E96-CC47-48ED-AA80-36B67997C2D8}" type="presParOf" srcId="{853F4162-AD31-42FD-A559-4883B9DD0AA5}" destId="{4B5077DB-75FE-43A6-A52B-9210B69D0B1B}" srcOrd="0" destOrd="0" presId="urn:microsoft.com/office/officeart/2008/layout/HorizontalMultiLevelHierarchy"/>
    <dgm:cxn modelId="{B41D24F9-79F1-41F8-B402-EA9B7CB1C3E2}" type="presParOf" srcId="{853F4162-AD31-42FD-A559-4883B9DD0AA5}" destId="{F533DAE1-85B0-4F0B-BD06-5416F11C3476}" srcOrd="1" destOrd="0" presId="urn:microsoft.com/office/officeart/2008/layout/HorizontalMultiLevelHierarchy"/>
  </dgm:cxnLst>
  <dgm:bg>
    <a:gradFill flip="none" rotWithShape="1">
      <a:gsLst>
        <a:gs pos="0">
          <a:schemeClr val="accent2">
            <a:lumMod val="40000"/>
            <a:lumOff val="60000"/>
          </a:schemeClr>
        </a:gs>
        <a:gs pos="1000">
          <a:srgbClr val="D8DCE1"/>
        </a:gs>
        <a:gs pos="100000">
          <a:schemeClr val="accent2">
            <a:lumMod val="20000"/>
            <a:lumOff val="80000"/>
          </a:schemeClr>
        </a:gs>
        <a:gs pos="0">
          <a:schemeClr val="accent1">
            <a:lumMod val="30000"/>
            <a:lumOff val="70000"/>
          </a:schemeClr>
        </a:gs>
      </a:gsLst>
      <a:lin ang="2700000" scaled="1"/>
      <a:tileRect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5867AEF-3B50-4D7C-AABE-959E5EC5B916}" type="doc">
      <dgm:prSet loTypeId="urn:microsoft.com/office/officeart/2005/8/layout/arrow5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EF4E9D-D38E-4F37-94C3-F6E1E81417AF}">
      <dgm:prSet phldrT="[Текст]" custT="1"/>
      <dgm:spPr/>
      <dgm:t>
        <a:bodyPr/>
        <a:lstStyle/>
        <a:p>
          <a:r>
            <a:rPr lang="ru-RU" sz="17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Необходимость создания комиссий продиктована наличием гражданской </a:t>
          </a:r>
        </a:p>
        <a:p>
          <a:r>
            <a:rPr lang="ru-RU" sz="17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 муниципальной службы</a:t>
          </a:r>
          <a:endParaRPr lang="ru-RU" sz="17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A26D9E5-AC71-4170-A4F1-BC0EDB1F00DD}" type="parTrans" cxnId="{77B91224-1179-49E2-9762-D1CF6E7E7E92}">
      <dgm:prSet/>
      <dgm:spPr/>
      <dgm:t>
        <a:bodyPr/>
        <a:lstStyle/>
        <a:p>
          <a:endParaRPr lang="ru-RU"/>
        </a:p>
      </dgm:t>
    </dgm:pt>
    <dgm:pt modelId="{1E9B1A5C-283E-4BB1-BD6B-05F3A73AD032}" type="sibTrans" cxnId="{77B91224-1179-49E2-9762-D1CF6E7E7E92}">
      <dgm:prSet/>
      <dgm:spPr/>
      <dgm:t>
        <a:bodyPr/>
        <a:lstStyle/>
        <a:p>
          <a:endParaRPr lang="ru-RU"/>
        </a:p>
      </dgm:t>
    </dgm:pt>
    <dgm:pt modelId="{9D036AAD-EF54-4E6E-8C6F-11A581B278C1}" type="pres">
      <dgm:prSet presAssocID="{15867AEF-3B50-4D7C-AABE-959E5EC5B91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FDE226-362E-4833-97AA-FB1DC78DFA76}" type="pres">
      <dgm:prSet presAssocID="{C1EF4E9D-D38E-4F37-94C3-F6E1E81417AF}" presName="arrow" presStyleLbl="node1" presStyleIdx="0" presStyleCnt="1" custScaleX="100098" custScaleY="118535" custRadScaleRad="89229" custRadScaleInc="-23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B91224-1179-49E2-9762-D1CF6E7E7E92}" srcId="{15867AEF-3B50-4D7C-AABE-959E5EC5B916}" destId="{C1EF4E9D-D38E-4F37-94C3-F6E1E81417AF}" srcOrd="0" destOrd="0" parTransId="{5A26D9E5-AC71-4170-A4F1-BC0EDB1F00DD}" sibTransId="{1E9B1A5C-283E-4BB1-BD6B-05F3A73AD032}"/>
    <dgm:cxn modelId="{B4B84FFC-B573-4E01-922A-C3C257534B7B}" type="presOf" srcId="{C1EF4E9D-D38E-4F37-94C3-F6E1E81417AF}" destId="{11FDE226-362E-4833-97AA-FB1DC78DFA76}" srcOrd="0" destOrd="0" presId="urn:microsoft.com/office/officeart/2005/8/layout/arrow5"/>
    <dgm:cxn modelId="{4D2D4573-1C30-436A-870D-788A4DD8E026}" type="presOf" srcId="{15867AEF-3B50-4D7C-AABE-959E5EC5B916}" destId="{9D036AAD-EF54-4E6E-8C6F-11A581B278C1}" srcOrd="0" destOrd="0" presId="urn:microsoft.com/office/officeart/2005/8/layout/arrow5"/>
    <dgm:cxn modelId="{810F628A-7083-4914-97A4-8287B2FBB354}" type="presParOf" srcId="{9D036AAD-EF54-4E6E-8C6F-11A581B278C1}" destId="{11FDE226-362E-4833-97AA-FB1DC78DFA76}" srcOrd="0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560EEDF-EDE7-4AF8-B3F0-C89807B8BAF5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5F007B-5BEE-40C1-B065-2DD5D3D098BB}">
      <dgm:prSet phldrT="[Текст]" custT="1"/>
      <dgm:spPr>
        <a:solidFill>
          <a:schemeClr val="bg2"/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4400" b="1" i="1" dirty="0" smtClean="0">
              <a:solidFill>
                <a:srgbClr val="21788B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Методические материалы </a:t>
          </a:r>
        </a:p>
      </dgm:t>
    </dgm:pt>
    <dgm:pt modelId="{59ADE67A-C6D6-4393-9CDD-7C05D354AC3D}" type="parTrans" cxnId="{142AD5CA-C491-4798-A331-24C5BCE500CC}">
      <dgm:prSet/>
      <dgm:spPr/>
      <dgm:t>
        <a:bodyPr/>
        <a:lstStyle/>
        <a:p>
          <a:endParaRPr lang="ru-RU"/>
        </a:p>
      </dgm:t>
    </dgm:pt>
    <dgm:pt modelId="{5BA65FDE-8AA8-4570-8867-4412DD92F489}" type="sibTrans" cxnId="{142AD5CA-C491-4798-A331-24C5BCE500CC}">
      <dgm:prSet/>
      <dgm:spPr/>
      <dgm:t>
        <a:bodyPr/>
        <a:lstStyle/>
        <a:p>
          <a:endParaRPr lang="ru-RU"/>
        </a:p>
      </dgm:t>
    </dgm:pt>
    <dgm:pt modelId="{8DDF170A-B321-4F4E-8D63-5F2C6C4E43F4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2000" b="1" u="none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www.nso.ru</a:t>
          </a:r>
          <a:r>
            <a:rPr lang="ru-RU" sz="2000" b="1" u="none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2000" b="1" u="none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page</a:t>
          </a:r>
          <a:r>
            <a:rPr lang="ru-RU" sz="2000" b="1" u="none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2000" b="1" u="none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26800</a:t>
          </a:r>
          <a:r>
            <a:rPr lang="ru-RU" sz="2000" b="1" u="none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endParaRPr lang="ru-RU" sz="2000" b="1" u="none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8D1A13B-6082-4EA5-94C9-D789B4DBDA03}" type="parTrans" cxnId="{6338B0A2-D645-46A6-9EC5-A787E46009F4}">
      <dgm:prSet/>
      <dgm:spPr/>
      <dgm:t>
        <a:bodyPr/>
        <a:lstStyle/>
        <a:p>
          <a:endParaRPr lang="ru-RU"/>
        </a:p>
      </dgm:t>
    </dgm:pt>
    <dgm:pt modelId="{C652858F-3A93-4420-94CB-46BFEA512806}" type="sibTrans" cxnId="{6338B0A2-D645-46A6-9EC5-A787E46009F4}">
      <dgm:prSet/>
      <dgm:spPr/>
      <dgm:t>
        <a:bodyPr/>
        <a:lstStyle/>
        <a:p>
          <a:endParaRPr lang="ru-RU"/>
        </a:p>
      </dgm:t>
    </dgm:pt>
    <dgm:pt modelId="{B62E8FDF-4A56-4B46-BF7A-72F5E6BC7BCC}">
      <dgm:prSet custT="1"/>
      <dgm:spPr>
        <a:gradFill rotWithShape="0">
          <a:gsLst>
            <a:gs pos="0">
              <a:schemeClr val="accent6">
                <a:lumMod val="40000"/>
                <a:lumOff val="60000"/>
              </a:schemeClr>
            </a:gs>
            <a:gs pos="55000">
              <a:schemeClr val="accent3">
                <a:lumMod val="20000"/>
                <a:lumOff val="80000"/>
              </a:schemeClr>
            </a:gs>
            <a:gs pos="30000">
              <a:srgbClr val="D8DCE1"/>
            </a:gs>
            <a:gs pos="43000">
              <a:schemeClr val="accent6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</dgm:spPr>
      <dgm:t>
        <a:bodyPr lIns="0" tIns="0" rIns="0" bIns="0"/>
        <a:lstStyle/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Методические рекомендации </a:t>
          </a: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 организации деятельности комиссий по соблюдению требований к служебному поведению и урегулированию конфликта интересов государственных гражданских</a:t>
          </a:r>
          <a:endParaRPr lang="en-US" sz="2000" b="1" dirty="0" smtClean="0">
            <a:solidFill>
              <a:schemeClr val="accent5">
                <a:lumMod val="50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служащих в областных исполнительных органах государственной власти Новосибирской области </a:t>
          </a:r>
          <a:r>
            <a:rPr lang="ru-RU" sz="2000" b="1" i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(2013 год, </a:t>
          </a:r>
          <a:r>
            <a:rPr lang="ru-RU" sz="2000" b="1" i="1" dirty="0" err="1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ДОУиГГС</a:t>
          </a:r>
          <a:r>
            <a:rPr lang="ru-RU" sz="2000" b="1" i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ru-RU" sz="2000" i="1" dirty="0">
            <a:solidFill>
              <a:schemeClr val="accent5">
                <a:lumMod val="75000"/>
              </a:schemeClr>
            </a:solidFill>
          </a:endParaRPr>
        </a:p>
      </dgm:t>
    </dgm:pt>
    <dgm:pt modelId="{41AA1852-F6CC-42D9-A3D9-25D88FD24E13}" type="parTrans" cxnId="{D86D1BCF-63AB-4501-8C8C-A2673975F6D6}">
      <dgm:prSet/>
      <dgm:spPr/>
      <dgm:t>
        <a:bodyPr/>
        <a:lstStyle/>
        <a:p>
          <a:endParaRPr lang="ru-RU"/>
        </a:p>
      </dgm:t>
    </dgm:pt>
    <dgm:pt modelId="{93065267-8543-4D7B-A9A8-8CD1A0689C4B}" type="sibTrans" cxnId="{D86D1BCF-63AB-4501-8C8C-A2673975F6D6}">
      <dgm:prSet/>
      <dgm:spPr/>
      <dgm:t>
        <a:bodyPr/>
        <a:lstStyle/>
        <a:p>
          <a:endParaRPr lang="ru-RU"/>
        </a:p>
      </dgm:t>
    </dgm:pt>
    <dgm:pt modelId="{53FA4014-AD88-49FC-95A0-91E70025A9AF}" type="pres">
      <dgm:prSet presAssocID="{A560EEDF-EDE7-4AF8-B3F0-C89807B8BAF5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293D4518-BBE2-43FB-9E50-FD534A6FB698}" type="pres">
      <dgm:prSet presAssocID="{A560EEDF-EDE7-4AF8-B3F0-C89807B8BAF5}" presName="pyramid" presStyleLbl="node1" presStyleIdx="0" presStyleCnt="1" custLinFactNeighborX="-21964" custLinFactNeighborY="-3058"/>
      <dgm:spPr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1000">
              <a:srgbClr val="D8DCE1"/>
            </a:gs>
            <a:gs pos="100000">
              <a:schemeClr val="accent1">
                <a:lumMod val="45000"/>
                <a:lumOff val="55000"/>
              </a:schemeClr>
            </a:gs>
            <a:gs pos="22000">
              <a:schemeClr val="accent2">
                <a:lumMod val="20000"/>
                <a:lumOff val="80000"/>
              </a:schemeClr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</dgm:spPr>
      <dgm:t>
        <a:bodyPr/>
        <a:lstStyle/>
        <a:p>
          <a:endParaRPr lang="ru-RU"/>
        </a:p>
      </dgm:t>
    </dgm:pt>
    <dgm:pt modelId="{B573807E-FE9E-4EF6-A9D9-36C8FD2074AD}" type="pres">
      <dgm:prSet presAssocID="{A560EEDF-EDE7-4AF8-B3F0-C89807B8BAF5}" presName="theList" presStyleCnt="0"/>
      <dgm:spPr/>
    </dgm:pt>
    <dgm:pt modelId="{14C40D7E-8346-4A55-BD31-3CF7467465E8}" type="pres">
      <dgm:prSet presAssocID="{DF5F007B-5BEE-40C1-B065-2DD5D3D098BB}" presName="aNode" presStyleLbl="fgAcc1" presStyleIdx="0" presStyleCnt="3" custScaleX="297452" custScaleY="1785907" custLinFactY="-300000" custLinFactNeighborX="-1551" custLinFactNeighborY="-380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5C2D29-B190-40CC-8D0B-A6C92BC1C7A5}" type="pres">
      <dgm:prSet presAssocID="{DF5F007B-5BEE-40C1-B065-2DD5D3D098BB}" presName="aSpace" presStyleCnt="0"/>
      <dgm:spPr/>
    </dgm:pt>
    <dgm:pt modelId="{6E802CFF-A7BC-47EF-96D9-1AA08F34C73F}" type="pres">
      <dgm:prSet presAssocID="{8DDF170A-B321-4F4E-8D63-5F2C6C4E43F4}" presName="aNode" presStyleLbl="fgAcc1" presStyleIdx="1" presStyleCnt="3" custScaleX="108454" custScaleY="1616687" custLinFactX="12196" custLinFactY="2120487" custLinFactNeighborX="100000" custLinFactNeighborY="2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DD42A8-EB10-4937-A0DD-EC04B7612E47}" type="pres">
      <dgm:prSet presAssocID="{8DDF170A-B321-4F4E-8D63-5F2C6C4E43F4}" presName="aSpace" presStyleCnt="0"/>
      <dgm:spPr/>
    </dgm:pt>
    <dgm:pt modelId="{9E538CD5-EDD5-495E-97D8-2840BB0D415F}" type="pres">
      <dgm:prSet presAssocID="{B62E8FDF-4A56-4B46-BF7A-72F5E6BC7BCC}" presName="aNode" presStyleLbl="fgAcc1" presStyleIdx="2" presStyleCnt="3" custScaleX="336747" custScaleY="2000000" custLinFactY="-1417023" custLinFactNeighborX="553" custLinFactNeighborY="-1500000">
        <dgm:presLayoutVars>
          <dgm:bulletEnabled val="1"/>
        </dgm:presLayoutVars>
      </dgm:prSet>
      <dgm:spPr>
        <a:prstGeom prst="snip2SameRect">
          <a:avLst/>
        </a:prstGeom>
      </dgm:spPr>
      <dgm:t>
        <a:bodyPr/>
        <a:lstStyle/>
        <a:p>
          <a:endParaRPr lang="ru-RU"/>
        </a:p>
      </dgm:t>
    </dgm:pt>
    <dgm:pt modelId="{E8D2E5B2-E771-443A-A925-9A7858EF0C0A}" type="pres">
      <dgm:prSet presAssocID="{B62E8FDF-4A56-4B46-BF7A-72F5E6BC7BCC}" presName="aSpace" presStyleCnt="0"/>
      <dgm:spPr/>
    </dgm:pt>
  </dgm:ptLst>
  <dgm:cxnLst>
    <dgm:cxn modelId="{5920FB44-DD82-44B9-8966-D338335B16E5}" type="presOf" srcId="{A560EEDF-EDE7-4AF8-B3F0-C89807B8BAF5}" destId="{53FA4014-AD88-49FC-95A0-91E70025A9AF}" srcOrd="0" destOrd="0" presId="urn:microsoft.com/office/officeart/2005/8/layout/pyramid2"/>
    <dgm:cxn modelId="{142AD5CA-C491-4798-A331-24C5BCE500CC}" srcId="{A560EEDF-EDE7-4AF8-B3F0-C89807B8BAF5}" destId="{DF5F007B-5BEE-40C1-B065-2DD5D3D098BB}" srcOrd="0" destOrd="0" parTransId="{59ADE67A-C6D6-4393-9CDD-7C05D354AC3D}" sibTransId="{5BA65FDE-8AA8-4570-8867-4412DD92F489}"/>
    <dgm:cxn modelId="{D86D1BCF-63AB-4501-8C8C-A2673975F6D6}" srcId="{A560EEDF-EDE7-4AF8-B3F0-C89807B8BAF5}" destId="{B62E8FDF-4A56-4B46-BF7A-72F5E6BC7BCC}" srcOrd="2" destOrd="0" parTransId="{41AA1852-F6CC-42D9-A3D9-25D88FD24E13}" sibTransId="{93065267-8543-4D7B-A9A8-8CD1A0689C4B}"/>
    <dgm:cxn modelId="{A3A38E1E-9CF0-4448-91D3-59B7E42BE775}" type="presOf" srcId="{DF5F007B-5BEE-40C1-B065-2DD5D3D098BB}" destId="{14C40D7E-8346-4A55-BD31-3CF7467465E8}" srcOrd="0" destOrd="0" presId="urn:microsoft.com/office/officeart/2005/8/layout/pyramid2"/>
    <dgm:cxn modelId="{216C64C8-9949-47D7-BF8D-50954D203318}" type="presOf" srcId="{B62E8FDF-4A56-4B46-BF7A-72F5E6BC7BCC}" destId="{9E538CD5-EDD5-495E-97D8-2840BB0D415F}" srcOrd="0" destOrd="0" presId="urn:microsoft.com/office/officeart/2005/8/layout/pyramid2"/>
    <dgm:cxn modelId="{6338B0A2-D645-46A6-9EC5-A787E46009F4}" srcId="{A560EEDF-EDE7-4AF8-B3F0-C89807B8BAF5}" destId="{8DDF170A-B321-4F4E-8D63-5F2C6C4E43F4}" srcOrd="1" destOrd="0" parTransId="{48D1A13B-6082-4EA5-94C9-D789B4DBDA03}" sibTransId="{C652858F-3A93-4420-94CB-46BFEA512806}"/>
    <dgm:cxn modelId="{C75523F2-7C92-41B9-81CD-6B20DC5B7454}" type="presOf" srcId="{8DDF170A-B321-4F4E-8D63-5F2C6C4E43F4}" destId="{6E802CFF-A7BC-47EF-96D9-1AA08F34C73F}" srcOrd="0" destOrd="0" presId="urn:microsoft.com/office/officeart/2005/8/layout/pyramid2"/>
    <dgm:cxn modelId="{9B77D30C-9F88-44EF-BE73-7B66F9955D3C}" type="presParOf" srcId="{53FA4014-AD88-49FC-95A0-91E70025A9AF}" destId="{293D4518-BBE2-43FB-9E50-FD534A6FB698}" srcOrd="0" destOrd="0" presId="urn:microsoft.com/office/officeart/2005/8/layout/pyramid2"/>
    <dgm:cxn modelId="{6AD2B805-FD5B-4328-A841-9CBAA4F7D79A}" type="presParOf" srcId="{53FA4014-AD88-49FC-95A0-91E70025A9AF}" destId="{B573807E-FE9E-4EF6-A9D9-36C8FD2074AD}" srcOrd="1" destOrd="0" presId="urn:microsoft.com/office/officeart/2005/8/layout/pyramid2"/>
    <dgm:cxn modelId="{537229B3-D620-4AAA-BF33-DB30CF47AFA7}" type="presParOf" srcId="{B573807E-FE9E-4EF6-A9D9-36C8FD2074AD}" destId="{14C40D7E-8346-4A55-BD31-3CF7467465E8}" srcOrd="0" destOrd="0" presId="urn:microsoft.com/office/officeart/2005/8/layout/pyramid2"/>
    <dgm:cxn modelId="{E95154D7-F984-4BAC-AAE1-63A0A8F2462B}" type="presParOf" srcId="{B573807E-FE9E-4EF6-A9D9-36C8FD2074AD}" destId="{895C2D29-B190-40CC-8D0B-A6C92BC1C7A5}" srcOrd="1" destOrd="0" presId="urn:microsoft.com/office/officeart/2005/8/layout/pyramid2"/>
    <dgm:cxn modelId="{67A4E163-9108-4518-990C-BEA3E4305734}" type="presParOf" srcId="{B573807E-FE9E-4EF6-A9D9-36C8FD2074AD}" destId="{6E802CFF-A7BC-47EF-96D9-1AA08F34C73F}" srcOrd="2" destOrd="0" presId="urn:microsoft.com/office/officeart/2005/8/layout/pyramid2"/>
    <dgm:cxn modelId="{AA8A4104-E604-44F1-AC7F-76A2C50C4682}" type="presParOf" srcId="{B573807E-FE9E-4EF6-A9D9-36C8FD2074AD}" destId="{74DD42A8-EB10-4937-A0DD-EC04B7612E47}" srcOrd="3" destOrd="0" presId="urn:microsoft.com/office/officeart/2005/8/layout/pyramid2"/>
    <dgm:cxn modelId="{D57F86F3-EC5F-4DFA-8645-5C44E622F08A}" type="presParOf" srcId="{B573807E-FE9E-4EF6-A9D9-36C8FD2074AD}" destId="{9E538CD5-EDD5-495E-97D8-2840BB0D415F}" srcOrd="4" destOrd="0" presId="urn:microsoft.com/office/officeart/2005/8/layout/pyramid2"/>
    <dgm:cxn modelId="{67A00E1A-4FCF-4198-9FEB-43E7E626E679}" type="presParOf" srcId="{B573807E-FE9E-4EF6-A9D9-36C8FD2074AD}" destId="{E8D2E5B2-E771-443A-A925-9A7858EF0C0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5F6107A-8D76-45EC-8D68-A8B9734EAFCC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1E184AC-7139-47BC-B205-219732CDF7CA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Состав комиссии</a:t>
          </a:r>
          <a:endParaRPr lang="ru-RU" sz="1800" b="1" i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A8F5CFA-B74B-429C-81A3-9E33CE5672E0}" type="parTrans" cxnId="{9F7C5D1E-A244-4DE2-A53D-5433CCF763F7}">
      <dgm:prSet/>
      <dgm:spPr/>
      <dgm:t>
        <a:bodyPr/>
        <a:lstStyle/>
        <a:p>
          <a:endParaRPr lang="ru-RU"/>
        </a:p>
      </dgm:t>
    </dgm:pt>
    <dgm:pt modelId="{5E5D971A-0058-428A-A4DA-C107618B18A0}" type="sibTrans" cxnId="{9F7C5D1E-A244-4DE2-A53D-5433CCF763F7}">
      <dgm:prSet/>
      <dgm:spPr/>
      <dgm:t>
        <a:bodyPr/>
        <a:lstStyle/>
        <a:p>
          <a:endParaRPr lang="ru-RU"/>
        </a:p>
      </dgm:t>
    </dgm:pt>
    <dgm:pt modelId="{EF2A34AE-AA9F-4407-A4CE-A2C4EE03854D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8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Обязательный состав </a:t>
          </a:r>
        </a:p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(ГГС органа, представители отдела </a:t>
          </a:r>
          <a:r>
            <a:rPr lang="ru-RU" sz="1600" b="1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ДОУиГГС</a:t>
          </a:r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</a:t>
          </a:r>
        </a:p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представители научных организаций и образовательных учреждений)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4CE3FFA8-46FE-4E03-BFE2-1A8F70D6DF07}" type="parTrans" cxnId="{8663CF64-EC08-4936-B4B4-9EE31CF6680A}">
      <dgm:prSet/>
      <dgm:spPr/>
      <dgm:t>
        <a:bodyPr/>
        <a:lstStyle/>
        <a:p>
          <a:endParaRPr lang="ru-RU"/>
        </a:p>
      </dgm:t>
    </dgm:pt>
    <dgm:pt modelId="{2FD26BEE-8CFB-461C-9B1A-544C95F2309A}" type="sibTrans" cxnId="{8663CF64-EC08-4936-B4B4-9EE31CF6680A}">
      <dgm:prSet/>
      <dgm:spPr/>
      <dgm:t>
        <a:bodyPr/>
        <a:lstStyle/>
        <a:p>
          <a:endParaRPr lang="ru-RU"/>
        </a:p>
      </dgm:t>
    </dgm:pt>
    <dgm:pt modelId="{30AA3BA6-9E93-4E48-8A04-EDF65D4FA24E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8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Факультативный состав </a:t>
          </a:r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(представители общественности)</a:t>
          </a:r>
          <a:endParaRPr lang="ru-RU" sz="18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7512D4A-F464-4858-9CAC-D68146F88545}" type="parTrans" cxnId="{8D67B22F-D344-46C5-813D-9B2C0173AFDD}">
      <dgm:prSet/>
      <dgm:spPr/>
      <dgm:t>
        <a:bodyPr/>
        <a:lstStyle/>
        <a:p>
          <a:endParaRPr lang="ru-RU"/>
        </a:p>
      </dgm:t>
    </dgm:pt>
    <dgm:pt modelId="{8FB2B98B-8244-4304-ABD1-716EC4D0680E}" type="sibTrans" cxnId="{8D67B22F-D344-46C5-813D-9B2C0173AFDD}">
      <dgm:prSet/>
      <dgm:spPr/>
      <dgm:t>
        <a:bodyPr/>
        <a:lstStyle/>
        <a:p>
          <a:endParaRPr lang="ru-RU"/>
        </a:p>
      </dgm:t>
    </dgm:pt>
    <dgm:pt modelId="{F3CDBF56-6A1C-4534-A014-D1582C4CF08D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6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Основные принципы формирования состава комиссии</a:t>
          </a:r>
          <a:endParaRPr lang="ru-RU" sz="1600" b="1" i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601F6D4-9E96-4B2F-9EB0-B6C0D125BC6E}" type="parTrans" cxnId="{DC05CAFB-EE2F-4A39-90C9-A8D7A45C475F}">
      <dgm:prSet/>
      <dgm:spPr/>
      <dgm:t>
        <a:bodyPr/>
        <a:lstStyle/>
        <a:p>
          <a:endParaRPr lang="ru-RU"/>
        </a:p>
      </dgm:t>
    </dgm:pt>
    <dgm:pt modelId="{4CC36811-5375-4F67-B8F7-819546182CFB}" type="sibTrans" cxnId="{DC05CAFB-EE2F-4A39-90C9-A8D7A45C475F}">
      <dgm:prSet/>
      <dgm:spPr/>
      <dgm:t>
        <a:bodyPr/>
        <a:lstStyle/>
        <a:p>
          <a:endParaRPr lang="ru-RU"/>
        </a:p>
      </dgm:t>
    </dgm:pt>
    <dgm:pt modelId="{CBE3FF3F-AC63-4F8D-AC90-C40CC257F10A}">
      <dgm:prSet phldrT="[Текст]"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 менее 1/4 от общего числа членов комиссии – не ГГС</a:t>
          </a:r>
          <a:endParaRPr lang="ru-RU" sz="1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7175AF0-5EBC-4776-980B-C81BBD3F141E}" type="parTrans" cxnId="{76F8F3F3-0B0D-4936-BD43-3F460BD539A2}">
      <dgm:prSet/>
      <dgm:spPr/>
      <dgm:t>
        <a:bodyPr/>
        <a:lstStyle/>
        <a:p>
          <a:endParaRPr lang="ru-RU"/>
        </a:p>
      </dgm:t>
    </dgm:pt>
    <dgm:pt modelId="{AF6885CA-0884-421A-9806-BE0E8952D71D}" type="sibTrans" cxnId="{76F8F3F3-0B0D-4936-BD43-3F460BD539A2}">
      <dgm:prSet/>
      <dgm:spPr/>
      <dgm:t>
        <a:bodyPr/>
        <a:lstStyle/>
        <a:p>
          <a:endParaRPr lang="ru-RU"/>
        </a:p>
      </dgm:t>
    </dgm:pt>
    <dgm:pt modelId="{47214F0D-BC65-43A3-B5B0-460AAD4E4E6C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Исключение возможности возникновения КИ</a:t>
          </a:r>
          <a:endParaRPr lang="ru-RU" sz="1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243105C-8706-42BA-ACD8-63D956BED1EB}" type="parTrans" cxnId="{FE8BED13-4296-491C-9088-67FB8CBF430D}">
      <dgm:prSet/>
      <dgm:spPr/>
      <dgm:t>
        <a:bodyPr/>
        <a:lstStyle/>
        <a:p>
          <a:endParaRPr lang="ru-RU"/>
        </a:p>
      </dgm:t>
    </dgm:pt>
    <dgm:pt modelId="{BFC67DC3-56EE-4D6A-9CA9-D9221F3A87A4}" type="sibTrans" cxnId="{FE8BED13-4296-491C-9088-67FB8CBF430D}">
      <dgm:prSet/>
      <dgm:spPr/>
      <dgm:t>
        <a:bodyPr/>
        <a:lstStyle/>
        <a:p>
          <a:endParaRPr lang="ru-RU"/>
        </a:p>
      </dgm:t>
    </dgm:pt>
    <dgm:pt modelId="{A3435633-F19E-45BF-AD78-90FBAF8EEE8E}">
      <dgm:prSet custT="1"/>
      <dgm:spPr>
        <a:solidFill>
          <a:srgbClr val="0070C0"/>
        </a:solidFill>
      </dgm:spPr>
      <dgm:t>
        <a:bodyPr/>
        <a:lstStyle/>
        <a:p>
          <a:r>
            <a:rPr lang="ru-RU" sz="1800" b="1" i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Кворум</a:t>
          </a:r>
          <a:endParaRPr lang="ru-RU" sz="1800" b="1" i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AC33784-01F9-4669-A890-60BBA1E11B52}" type="parTrans" cxnId="{009DC5FD-061B-4687-89D8-4E5963796F95}">
      <dgm:prSet/>
      <dgm:spPr/>
      <dgm:t>
        <a:bodyPr/>
        <a:lstStyle/>
        <a:p>
          <a:endParaRPr lang="ru-RU"/>
        </a:p>
      </dgm:t>
    </dgm:pt>
    <dgm:pt modelId="{89C8C0E2-EF76-43DC-962E-491DA8EA781D}" type="sibTrans" cxnId="{009DC5FD-061B-4687-89D8-4E5963796F95}">
      <dgm:prSet/>
      <dgm:spPr/>
      <dgm:t>
        <a:bodyPr/>
        <a:lstStyle/>
        <a:p>
          <a:endParaRPr lang="ru-RU"/>
        </a:p>
      </dgm:t>
    </dgm:pt>
    <dgm:pt modelId="{943B334A-666F-4E94-80DF-194608C824F0}">
      <dgm:prSet custT="1"/>
      <dgm:spPr>
        <a:solidFill>
          <a:schemeClr val="accent5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2/3 от общего числа членов комиссии</a:t>
          </a:r>
          <a:endParaRPr lang="ru-RU" sz="1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9796505-A200-4F2B-B407-43956DF8697E}" type="parTrans" cxnId="{70B19C5B-F394-4576-8D43-57CA978ADEB7}">
      <dgm:prSet/>
      <dgm:spPr/>
      <dgm:t>
        <a:bodyPr/>
        <a:lstStyle/>
        <a:p>
          <a:endParaRPr lang="ru-RU"/>
        </a:p>
      </dgm:t>
    </dgm:pt>
    <dgm:pt modelId="{79F2E043-CF0C-42EA-A394-A2B2A3F0F559}" type="sibTrans" cxnId="{70B19C5B-F394-4576-8D43-57CA978ADEB7}">
      <dgm:prSet/>
      <dgm:spPr/>
      <dgm:t>
        <a:bodyPr/>
        <a:lstStyle/>
        <a:p>
          <a:endParaRPr lang="ru-RU"/>
        </a:p>
      </dgm:t>
    </dgm:pt>
    <dgm:pt modelId="{D47B2669-14F2-4C4F-A863-F886CD9A43E9}" type="pres">
      <dgm:prSet presAssocID="{D5F6107A-8D76-45EC-8D68-A8B9734EAFCC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74C9B97-4124-4772-A872-2C8EF3593732}" type="pres">
      <dgm:prSet presAssocID="{61E184AC-7139-47BC-B205-219732CDF7CA}" presName="posSpace" presStyleCnt="0"/>
      <dgm:spPr/>
    </dgm:pt>
    <dgm:pt modelId="{6935E130-786D-40B6-82FB-288BFCFDDAEC}" type="pres">
      <dgm:prSet presAssocID="{61E184AC-7139-47BC-B205-219732CDF7CA}" presName="vertFlow" presStyleCnt="0"/>
      <dgm:spPr/>
    </dgm:pt>
    <dgm:pt modelId="{C9D24A14-459C-4115-88F3-377505BC70FD}" type="pres">
      <dgm:prSet presAssocID="{61E184AC-7139-47BC-B205-219732CDF7CA}" presName="topSpace" presStyleCnt="0"/>
      <dgm:spPr/>
    </dgm:pt>
    <dgm:pt modelId="{DB8B69A7-EF56-4940-B893-78D1976FF6DD}" type="pres">
      <dgm:prSet presAssocID="{61E184AC-7139-47BC-B205-219732CDF7CA}" presName="firstComp" presStyleCnt="0"/>
      <dgm:spPr/>
    </dgm:pt>
    <dgm:pt modelId="{7BDC88CB-A9DE-4742-9EF4-B8621BB073F1}" type="pres">
      <dgm:prSet presAssocID="{61E184AC-7139-47BC-B205-219732CDF7CA}" presName="firstChild" presStyleLbl="bgAccFollowNode1" presStyleIdx="0" presStyleCnt="5" custScaleX="171051" custScaleY="261106" custLinFactNeighborX="53854" custLinFactNeighborY="24002"/>
      <dgm:spPr/>
      <dgm:t>
        <a:bodyPr/>
        <a:lstStyle/>
        <a:p>
          <a:endParaRPr lang="ru-RU"/>
        </a:p>
      </dgm:t>
    </dgm:pt>
    <dgm:pt modelId="{388755DB-237A-4C3A-9949-3FEABFE5DC36}" type="pres">
      <dgm:prSet presAssocID="{61E184AC-7139-47BC-B205-219732CDF7CA}" presName="firstChildTx" presStyleLbl="b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1932D8-D1BA-4BFF-81BE-79997495C5A1}" type="pres">
      <dgm:prSet presAssocID="{30AA3BA6-9E93-4E48-8A04-EDF65D4FA24E}" presName="comp" presStyleCnt="0"/>
      <dgm:spPr/>
    </dgm:pt>
    <dgm:pt modelId="{767A6D87-6037-479C-9F0B-C47DE0BD4301}" type="pres">
      <dgm:prSet presAssocID="{30AA3BA6-9E93-4E48-8A04-EDF65D4FA24E}" presName="child" presStyleLbl="bgAccFollowNode1" presStyleIdx="1" presStyleCnt="5" custScaleX="173856" custScaleY="143305" custLinFactNeighborX="65102" custLinFactNeighborY="18838"/>
      <dgm:spPr/>
      <dgm:t>
        <a:bodyPr/>
        <a:lstStyle/>
        <a:p>
          <a:endParaRPr lang="ru-RU"/>
        </a:p>
      </dgm:t>
    </dgm:pt>
    <dgm:pt modelId="{2A1A740E-AB80-472C-974B-3033DF573E38}" type="pres">
      <dgm:prSet presAssocID="{30AA3BA6-9E93-4E48-8A04-EDF65D4FA24E}" presName="childTx" presStyleLbl="b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04EA0F-32E9-4098-92F7-CDF06B4F04ED}" type="pres">
      <dgm:prSet presAssocID="{61E184AC-7139-47BC-B205-219732CDF7CA}" presName="negSpace" presStyleCnt="0"/>
      <dgm:spPr/>
    </dgm:pt>
    <dgm:pt modelId="{73B07C97-6564-4851-965F-7A8868E8305B}" type="pres">
      <dgm:prSet presAssocID="{61E184AC-7139-47BC-B205-219732CDF7CA}" presName="circle" presStyleLbl="node1" presStyleIdx="0" presStyleCnt="3" custScaleX="241791" custScaleY="131119" custLinFactNeighborX="-17973" custLinFactNeighborY="-69948"/>
      <dgm:spPr/>
      <dgm:t>
        <a:bodyPr/>
        <a:lstStyle/>
        <a:p>
          <a:endParaRPr lang="ru-RU"/>
        </a:p>
      </dgm:t>
    </dgm:pt>
    <dgm:pt modelId="{930AF00A-186F-49B4-BA5C-A8C1DBF776D1}" type="pres">
      <dgm:prSet presAssocID="{5E5D971A-0058-428A-A4DA-C107618B18A0}" presName="transSpace" presStyleCnt="0"/>
      <dgm:spPr/>
    </dgm:pt>
    <dgm:pt modelId="{08572007-70D8-484F-9FCC-355A87BD2144}" type="pres">
      <dgm:prSet presAssocID="{F3CDBF56-6A1C-4534-A014-D1582C4CF08D}" presName="posSpace" presStyleCnt="0"/>
      <dgm:spPr/>
    </dgm:pt>
    <dgm:pt modelId="{BBB31379-8B10-4D0F-887A-6B7A81EF82FB}" type="pres">
      <dgm:prSet presAssocID="{F3CDBF56-6A1C-4534-A014-D1582C4CF08D}" presName="vertFlow" presStyleCnt="0"/>
      <dgm:spPr/>
    </dgm:pt>
    <dgm:pt modelId="{30AAD1CA-8ECC-4AA0-901E-2FD902ACCABE}" type="pres">
      <dgm:prSet presAssocID="{F3CDBF56-6A1C-4534-A014-D1582C4CF08D}" presName="topSpace" presStyleCnt="0"/>
      <dgm:spPr/>
    </dgm:pt>
    <dgm:pt modelId="{9C9B87EC-16F6-477E-8249-9C20EB674BF5}" type="pres">
      <dgm:prSet presAssocID="{F3CDBF56-6A1C-4534-A014-D1582C4CF08D}" presName="firstComp" presStyleCnt="0"/>
      <dgm:spPr/>
    </dgm:pt>
    <dgm:pt modelId="{F519AA1C-0DC3-482B-840F-ED2B5092C931}" type="pres">
      <dgm:prSet presAssocID="{F3CDBF56-6A1C-4534-A014-D1582C4CF08D}" presName="firstChild" presStyleLbl="bgAccFollowNode1" presStyleIdx="2" presStyleCnt="5" custScaleX="158663" custScaleY="141786" custLinFactNeighborX="-17693" custLinFactNeighborY="48187"/>
      <dgm:spPr/>
      <dgm:t>
        <a:bodyPr/>
        <a:lstStyle/>
        <a:p>
          <a:endParaRPr lang="ru-RU"/>
        </a:p>
      </dgm:t>
    </dgm:pt>
    <dgm:pt modelId="{E16FAB07-354E-4607-95F8-6C92787ECE07}" type="pres">
      <dgm:prSet presAssocID="{F3CDBF56-6A1C-4534-A014-D1582C4CF08D}" presName="firstChildTx" presStyleLbl="b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180D5D-5424-4C9C-8AF9-2E7BAD30F174}" type="pres">
      <dgm:prSet presAssocID="{47214F0D-BC65-43A3-B5B0-460AAD4E4E6C}" presName="comp" presStyleCnt="0"/>
      <dgm:spPr/>
    </dgm:pt>
    <dgm:pt modelId="{6ED37741-5C88-46A4-9C93-6F1E73BCA6C2}" type="pres">
      <dgm:prSet presAssocID="{47214F0D-BC65-43A3-B5B0-460AAD4E4E6C}" presName="child" presStyleLbl="bgAccFollowNode1" presStyleIdx="3" presStyleCnt="5" custScaleX="161210" custScaleY="186980" custLinFactNeighborX="-8413" custLinFactNeighborY="47432"/>
      <dgm:spPr/>
      <dgm:t>
        <a:bodyPr/>
        <a:lstStyle/>
        <a:p>
          <a:endParaRPr lang="ru-RU"/>
        </a:p>
      </dgm:t>
    </dgm:pt>
    <dgm:pt modelId="{EB607F9E-0FE1-4AEC-91D7-2CCB593AD88E}" type="pres">
      <dgm:prSet presAssocID="{47214F0D-BC65-43A3-B5B0-460AAD4E4E6C}" presName="childTx" presStyleLbl="b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EE487-F49B-4316-92E5-3AD922E35215}" type="pres">
      <dgm:prSet presAssocID="{F3CDBF56-6A1C-4534-A014-D1582C4CF08D}" presName="negSpace" presStyleCnt="0"/>
      <dgm:spPr/>
    </dgm:pt>
    <dgm:pt modelId="{A7378142-3483-469A-B539-D7027F4CA9A6}" type="pres">
      <dgm:prSet presAssocID="{F3CDBF56-6A1C-4534-A014-D1582C4CF08D}" presName="circle" presStyleLbl="node1" presStyleIdx="1" presStyleCnt="3" custScaleX="298590" custScaleY="148445" custLinFactNeighborX="-68803" custLinFactNeighborY="-68210"/>
      <dgm:spPr/>
      <dgm:t>
        <a:bodyPr/>
        <a:lstStyle/>
        <a:p>
          <a:endParaRPr lang="ru-RU"/>
        </a:p>
      </dgm:t>
    </dgm:pt>
    <dgm:pt modelId="{6575C2CB-5E5E-427C-958C-6DDB88D1EEA6}" type="pres">
      <dgm:prSet presAssocID="{4CC36811-5375-4F67-B8F7-819546182CFB}" presName="transSpace" presStyleCnt="0"/>
      <dgm:spPr/>
    </dgm:pt>
    <dgm:pt modelId="{330FD631-DB31-486A-B3DC-4A8A970CB34B}" type="pres">
      <dgm:prSet presAssocID="{A3435633-F19E-45BF-AD78-90FBAF8EEE8E}" presName="posSpace" presStyleCnt="0"/>
      <dgm:spPr/>
    </dgm:pt>
    <dgm:pt modelId="{3023224B-0192-4B52-B87E-A31FD34C75ED}" type="pres">
      <dgm:prSet presAssocID="{A3435633-F19E-45BF-AD78-90FBAF8EEE8E}" presName="vertFlow" presStyleCnt="0"/>
      <dgm:spPr/>
    </dgm:pt>
    <dgm:pt modelId="{9F3287D4-A732-49AF-BBE5-8F2F7DBB8DA6}" type="pres">
      <dgm:prSet presAssocID="{A3435633-F19E-45BF-AD78-90FBAF8EEE8E}" presName="topSpace" presStyleCnt="0"/>
      <dgm:spPr/>
    </dgm:pt>
    <dgm:pt modelId="{D39D7651-48A8-4F46-AEF2-7DE0F8D83EF8}" type="pres">
      <dgm:prSet presAssocID="{A3435633-F19E-45BF-AD78-90FBAF8EEE8E}" presName="firstComp" presStyleCnt="0"/>
      <dgm:spPr/>
    </dgm:pt>
    <dgm:pt modelId="{7E012B28-6089-4553-B9F2-253432EEB9A4}" type="pres">
      <dgm:prSet presAssocID="{A3435633-F19E-45BF-AD78-90FBAF8EEE8E}" presName="firstChild" presStyleLbl="bgAccFollowNode1" presStyleIdx="4" presStyleCnt="5" custScaleX="132040" custScaleY="243486" custLinFactX="-41688" custLinFactY="1337" custLinFactNeighborX="-100000" custLinFactNeighborY="100000"/>
      <dgm:spPr/>
      <dgm:t>
        <a:bodyPr/>
        <a:lstStyle/>
        <a:p>
          <a:endParaRPr lang="ru-RU"/>
        </a:p>
      </dgm:t>
    </dgm:pt>
    <dgm:pt modelId="{E8F750DB-9987-44F4-B4B3-4E98E3E42A60}" type="pres">
      <dgm:prSet presAssocID="{A3435633-F19E-45BF-AD78-90FBAF8EEE8E}" presName="firstChildTx" presStyleLbl="b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08CE32-654E-4E6C-84A3-75B179A89D77}" type="pres">
      <dgm:prSet presAssocID="{A3435633-F19E-45BF-AD78-90FBAF8EEE8E}" presName="negSpace" presStyleCnt="0"/>
      <dgm:spPr/>
    </dgm:pt>
    <dgm:pt modelId="{B70661E3-8DB7-49B3-8C4F-2014DF287B3E}" type="pres">
      <dgm:prSet presAssocID="{A3435633-F19E-45BF-AD78-90FBAF8EEE8E}" presName="circle" presStyleLbl="node1" presStyleIdx="2" presStyleCnt="3" custScaleX="228394" custScaleY="188571" custLinFactX="-39659" custLinFactNeighborX="-100000" custLinFactNeighborY="-36572"/>
      <dgm:spPr/>
      <dgm:t>
        <a:bodyPr/>
        <a:lstStyle/>
        <a:p>
          <a:endParaRPr lang="ru-RU"/>
        </a:p>
      </dgm:t>
    </dgm:pt>
  </dgm:ptLst>
  <dgm:cxnLst>
    <dgm:cxn modelId="{8D67B22F-D344-46C5-813D-9B2C0173AFDD}" srcId="{61E184AC-7139-47BC-B205-219732CDF7CA}" destId="{30AA3BA6-9E93-4E48-8A04-EDF65D4FA24E}" srcOrd="1" destOrd="0" parTransId="{07512D4A-F464-4858-9CAC-D68146F88545}" sibTransId="{8FB2B98B-8244-4304-ABD1-716EC4D0680E}"/>
    <dgm:cxn modelId="{7165FDEC-2AB9-4691-9866-6A1B9E29549A}" type="presOf" srcId="{CBE3FF3F-AC63-4F8D-AC90-C40CC257F10A}" destId="{E16FAB07-354E-4607-95F8-6C92787ECE07}" srcOrd="1" destOrd="0" presId="urn:microsoft.com/office/officeart/2005/8/layout/hList9"/>
    <dgm:cxn modelId="{C289C1D3-E69C-4F89-B9B1-28CCD5FDE548}" type="presOf" srcId="{30AA3BA6-9E93-4E48-8A04-EDF65D4FA24E}" destId="{2A1A740E-AB80-472C-974B-3033DF573E38}" srcOrd="1" destOrd="0" presId="urn:microsoft.com/office/officeart/2005/8/layout/hList9"/>
    <dgm:cxn modelId="{F512F7BC-BDB2-4FDE-9691-838944B89FEF}" type="presOf" srcId="{EF2A34AE-AA9F-4407-A4CE-A2C4EE03854D}" destId="{7BDC88CB-A9DE-4742-9EF4-B8621BB073F1}" srcOrd="0" destOrd="0" presId="urn:microsoft.com/office/officeart/2005/8/layout/hList9"/>
    <dgm:cxn modelId="{FE8BED13-4296-491C-9088-67FB8CBF430D}" srcId="{F3CDBF56-6A1C-4534-A014-D1582C4CF08D}" destId="{47214F0D-BC65-43A3-B5B0-460AAD4E4E6C}" srcOrd="1" destOrd="0" parTransId="{C243105C-8706-42BA-ACD8-63D956BED1EB}" sibTransId="{BFC67DC3-56EE-4D6A-9CA9-D9221F3A87A4}"/>
    <dgm:cxn modelId="{689A52DB-70A9-4FDB-A3F1-F902CA325668}" type="presOf" srcId="{47214F0D-BC65-43A3-B5B0-460AAD4E4E6C}" destId="{6ED37741-5C88-46A4-9C93-6F1E73BCA6C2}" srcOrd="0" destOrd="0" presId="urn:microsoft.com/office/officeart/2005/8/layout/hList9"/>
    <dgm:cxn modelId="{8663CF64-EC08-4936-B4B4-9EE31CF6680A}" srcId="{61E184AC-7139-47BC-B205-219732CDF7CA}" destId="{EF2A34AE-AA9F-4407-A4CE-A2C4EE03854D}" srcOrd="0" destOrd="0" parTransId="{4CE3FFA8-46FE-4E03-BFE2-1A8F70D6DF07}" sibTransId="{2FD26BEE-8CFB-461C-9B1A-544C95F2309A}"/>
    <dgm:cxn modelId="{76F8F3F3-0B0D-4936-BD43-3F460BD539A2}" srcId="{F3CDBF56-6A1C-4534-A014-D1582C4CF08D}" destId="{CBE3FF3F-AC63-4F8D-AC90-C40CC257F10A}" srcOrd="0" destOrd="0" parTransId="{B7175AF0-5EBC-4776-980B-C81BBD3F141E}" sibTransId="{AF6885CA-0884-421A-9806-BE0E8952D71D}"/>
    <dgm:cxn modelId="{47FDA4F6-2CF9-4E6C-99F4-6FCADD17A853}" type="presOf" srcId="{EF2A34AE-AA9F-4407-A4CE-A2C4EE03854D}" destId="{388755DB-237A-4C3A-9949-3FEABFE5DC36}" srcOrd="1" destOrd="0" presId="urn:microsoft.com/office/officeart/2005/8/layout/hList9"/>
    <dgm:cxn modelId="{009DC5FD-061B-4687-89D8-4E5963796F95}" srcId="{D5F6107A-8D76-45EC-8D68-A8B9734EAFCC}" destId="{A3435633-F19E-45BF-AD78-90FBAF8EEE8E}" srcOrd="2" destOrd="0" parTransId="{6AC33784-01F9-4669-A890-60BBA1E11B52}" sibTransId="{89C8C0E2-EF76-43DC-962E-491DA8EA781D}"/>
    <dgm:cxn modelId="{D3FFB4AC-D03D-42C4-8FBF-401E6E9E6B17}" type="presOf" srcId="{A3435633-F19E-45BF-AD78-90FBAF8EEE8E}" destId="{B70661E3-8DB7-49B3-8C4F-2014DF287B3E}" srcOrd="0" destOrd="0" presId="urn:microsoft.com/office/officeart/2005/8/layout/hList9"/>
    <dgm:cxn modelId="{12B11721-D218-4B61-972E-92290B2D5EE9}" type="presOf" srcId="{D5F6107A-8D76-45EC-8D68-A8B9734EAFCC}" destId="{D47B2669-14F2-4C4F-A863-F886CD9A43E9}" srcOrd="0" destOrd="0" presId="urn:microsoft.com/office/officeart/2005/8/layout/hList9"/>
    <dgm:cxn modelId="{190BE2C8-E0CF-4695-ABC1-8268FFBBE0FC}" type="presOf" srcId="{61E184AC-7139-47BC-B205-219732CDF7CA}" destId="{73B07C97-6564-4851-965F-7A8868E8305B}" srcOrd="0" destOrd="0" presId="urn:microsoft.com/office/officeart/2005/8/layout/hList9"/>
    <dgm:cxn modelId="{56C6EE81-FFE6-4FB3-B363-97F5EAA61F88}" type="presOf" srcId="{943B334A-666F-4E94-80DF-194608C824F0}" destId="{E8F750DB-9987-44F4-B4B3-4E98E3E42A60}" srcOrd="1" destOrd="0" presId="urn:microsoft.com/office/officeart/2005/8/layout/hList9"/>
    <dgm:cxn modelId="{DCD90B4B-980B-43A6-9399-DDECD02D8E2C}" type="presOf" srcId="{CBE3FF3F-AC63-4F8D-AC90-C40CC257F10A}" destId="{F519AA1C-0DC3-482B-840F-ED2B5092C931}" srcOrd="0" destOrd="0" presId="urn:microsoft.com/office/officeart/2005/8/layout/hList9"/>
    <dgm:cxn modelId="{70B19C5B-F394-4576-8D43-57CA978ADEB7}" srcId="{A3435633-F19E-45BF-AD78-90FBAF8EEE8E}" destId="{943B334A-666F-4E94-80DF-194608C824F0}" srcOrd="0" destOrd="0" parTransId="{59796505-A200-4F2B-B407-43956DF8697E}" sibTransId="{79F2E043-CF0C-42EA-A394-A2B2A3F0F559}"/>
    <dgm:cxn modelId="{DC05CAFB-EE2F-4A39-90C9-A8D7A45C475F}" srcId="{D5F6107A-8D76-45EC-8D68-A8B9734EAFCC}" destId="{F3CDBF56-6A1C-4534-A014-D1582C4CF08D}" srcOrd="1" destOrd="0" parTransId="{6601F6D4-9E96-4B2F-9EB0-B6C0D125BC6E}" sibTransId="{4CC36811-5375-4F67-B8F7-819546182CFB}"/>
    <dgm:cxn modelId="{45810546-9C6D-4AAC-BCE7-AD0B38A368E8}" type="presOf" srcId="{F3CDBF56-6A1C-4534-A014-D1582C4CF08D}" destId="{A7378142-3483-469A-B539-D7027F4CA9A6}" srcOrd="0" destOrd="0" presId="urn:microsoft.com/office/officeart/2005/8/layout/hList9"/>
    <dgm:cxn modelId="{74937092-7730-4386-9D1E-5E44CDE009B6}" type="presOf" srcId="{47214F0D-BC65-43A3-B5B0-460AAD4E4E6C}" destId="{EB607F9E-0FE1-4AEC-91D7-2CCB593AD88E}" srcOrd="1" destOrd="0" presId="urn:microsoft.com/office/officeart/2005/8/layout/hList9"/>
    <dgm:cxn modelId="{9F7C5D1E-A244-4DE2-A53D-5433CCF763F7}" srcId="{D5F6107A-8D76-45EC-8D68-A8B9734EAFCC}" destId="{61E184AC-7139-47BC-B205-219732CDF7CA}" srcOrd="0" destOrd="0" parTransId="{CA8F5CFA-B74B-429C-81A3-9E33CE5672E0}" sibTransId="{5E5D971A-0058-428A-A4DA-C107618B18A0}"/>
    <dgm:cxn modelId="{9B242445-4FE8-4239-A052-6DDC7457295E}" type="presOf" srcId="{30AA3BA6-9E93-4E48-8A04-EDF65D4FA24E}" destId="{767A6D87-6037-479C-9F0B-C47DE0BD4301}" srcOrd="0" destOrd="0" presId="urn:microsoft.com/office/officeart/2005/8/layout/hList9"/>
    <dgm:cxn modelId="{E1E1757E-3F83-4304-955D-F7C1CB00B8BD}" type="presOf" srcId="{943B334A-666F-4E94-80DF-194608C824F0}" destId="{7E012B28-6089-4553-B9F2-253432EEB9A4}" srcOrd="0" destOrd="0" presId="urn:microsoft.com/office/officeart/2005/8/layout/hList9"/>
    <dgm:cxn modelId="{08500477-F68E-4FA2-ADBD-07BACFE46BAE}" type="presParOf" srcId="{D47B2669-14F2-4C4F-A863-F886CD9A43E9}" destId="{F74C9B97-4124-4772-A872-2C8EF3593732}" srcOrd="0" destOrd="0" presId="urn:microsoft.com/office/officeart/2005/8/layout/hList9"/>
    <dgm:cxn modelId="{94C55A04-EB41-48CF-A456-9CFAF57746AB}" type="presParOf" srcId="{D47B2669-14F2-4C4F-A863-F886CD9A43E9}" destId="{6935E130-786D-40B6-82FB-288BFCFDDAEC}" srcOrd="1" destOrd="0" presId="urn:microsoft.com/office/officeart/2005/8/layout/hList9"/>
    <dgm:cxn modelId="{B0966A88-73A3-4594-BE80-FB5551849CBF}" type="presParOf" srcId="{6935E130-786D-40B6-82FB-288BFCFDDAEC}" destId="{C9D24A14-459C-4115-88F3-377505BC70FD}" srcOrd="0" destOrd="0" presId="urn:microsoft.com/office/officeart/2005/8/layout/hList9"/>
    <dgm:cxn modelId="{2A0BB9E0-EE38-4CD6-9361-31866EE498EA}" type="presParOf" srcId="{6935E130-786D-40B6-82FB-288BFCFDDAEC}" destId="{DB8B69A7-EF56-4940-B893-78D1976FF6DD}" srcOrd="1" destOrd="0" presId="urn:microsoft.com/office/officeart/2005/8/layout/hList9"/>
    <dgm:cxn modelId="{04AA7EB2-FDBA-46DE-85FF-BBABC0E94F43}" type="presParOf" srcId="{DB8B69A7-EF56-4940-B893-78D1976FF6DD}" destId="{7BDC88CB-A9DE-4742-9EF4-B8621BB073F1}" srcOrd="0" destOrd="0" presId="urn:microsoft.com/office/officeart/2005/8/layout/hList9"/>
    <dgm:cxn modelId="{64707035-0F41-4519-A191-7891BF92DEB4}" type="presParOf" srcId="{DB8B69A7-EF56-4940-B893-78D1976FF6DD}" destId="{388755DB-237A-4C3A-9949-3FEABFE5DC36}" srcOrd="1" destOrd="0" presId="urn:microsoft.com/office/officeart/2005/8/layout/hList9"/>
    <dgm:cxn modelId="{7AF8AE13-B2A8-4C96-9FAC-F280EC1309BD}" type="presParOf" srcId="{6935E130-786D-40B6-82FB-288BFCFDDAEC}" destId="{E91932D8-D1BA-4BFF-81BE-79997495C5A1}" srcOrd="2" destOrd="0" presId="urn:microsoft.com/office/officeart/2005/8/layout/hList9"/>
    <dgm:cxn modelId="{E5C21CA9-3C21-4090-8F79-AA582F5AC065}" type="presParOf" srcId="{E91932D8-D1BA-4BFF-81BE-79997495C5A1}" destId="{767A6D87-6037-479C-9F0B-C47DE0BD4301}" srcOrd="0" destOrd="0" presId="urn:microsoft.com/office/officeart/2005/8/layout/hList9"/>
    <dgm:cxn modelId="{BE7299D1-93EE-4DF0-AC38-A29F016380C4}" type="presParOf" srcId="{E91932D8-D1BA-4BFF-81BE-79997495C5A1}" destId="{2A1A740E-AB80-472C-974B-3033DF573E38}" srcOrd="1" destOrd="0" presId="urn:microsoft.com/office/officeart/2005/8/layout/hList9"/>
    <dgm:cxn modelId="{64A76921-1A9E-4BE6-9B83-95FB2AF74E8D}" type="presParOf" srcId="{D47B2669-14F2-4C4F-A863-F886CD9A43E9}" destId="{B704EA0F-32E9-4098-92F7-CDF06B4F04ED}" srcOrd="2" destOrd="0" presId="urn:microsoft.com/office/officeart/2005/8/layout/hList9"/>
    <dgm:cxn modelId="{702E5055-C528-469F-A620-C153F223FB01}" type="presParOf" srcId="{D47B2669-14F2-4C4F-A863-F886CD9A43E9}" destId="{73B07C97-6564-4851-965F-7A8868E8305B}" srcOrd="3" destOrd="0" presId="urn:microsoft.com/office/officeart/2005/8/layout/hList9"/>
    <dgm:cxn modelId="{3380C5CE-36E7-4CDF-9D71-66BBBA7C9B14}" type="presParOf" srcId="{D47B2669-14F2-4C4F-A863-F886CD9A43E9}" destId="{930AF00A-186F-49B4-BA5C-A8C1DBF776D1}" srcOrd="4" destOrd="0" presId="urn:microsoft.com/office/officeart/2005/8/layout/hList9"/>
    <dgm:cxn modelId="{0D97887A-16CC-4C4F-8B8B-95F6CDC834E1}" type="presParOf" srcId="{D47B2669-14F2-4C4F-A863-F886CD9A43E9}" destId="{08572007-70D8-484F-9FCC-355A87BD2144}" srcOrd="5" destOrd="0" presId="urn:microsoft.com/office/officeart/2005/8/layout/hList9"/>
    <dgm:cxn modelId="{34090E71-92B7-4CCF-82E3-999D341385F2}" type="presParOf" srcId="{D47B2669-14F2-4C4F-A863-F886CD9A43E9}" destId="{BBB31379-8B10-4D0F-887A-6B7A81EF82FB}" srcOrd="6" destOrd="0" presId="urn:microsoft.com/office/officeart/2005/8/layout/hList9"/>
    <dgm:cxn modelId="{02D01526-F700-4007-8346-D257F35061C1}" type="presParOf" srcId="{BBB31379-8B10-4D0F-887A-6B7A81EF82FB}" destId="{30AAD1CA-8ECC-4AA0-901E-2FD902ACCABE}" srcOrd="0" destOrd="0" presId="urn:microsoft.com/office/officeart/2005/8/layout/hList9"/>
    <dgm:cxn modelId="{3808D49E-CC02-4391-929C-562B7FA9A98F}" type="presParOf" srcId="{BBB31379-8B10-4D0F-887A-6B7A81EF82FB}" destId="{9C9B87EC-16F6-477E-8249-9C20EB674BF5}" srcOrd="1" destOrd="0" presId="urn:microsoft.com/office/officeart/2005/8/layout/hList9"/>
    <dgm:cxn modelId="{B3440E2E-1D4D-46CF-BFCB-A3B6370BF7D6}" type="presParOf" srcId="{9C9B87EC-16F6-477E-8249-9C20EB674BF5}" destId="{F519AA1C-0DC3-482B-840F-ED2B5092C931}" srcOrd="0" destOrd="0" presId="urn:microsoft.com/office/officeart/2005/8/layout/hList9"/>
    <dgm:cxn modelId="{973C837E-035B-40AF-9C2A-3AA19A603560}" type="presParOf" srcId="{9C9B87EC-16F6-477E-8249-9C20EB674BF5}" destId="{E16FAB07-354E-4607-95F8-6C92787ECE07}" srcOrd="1" destOrd="0" presId="urn:microsoft.com/office/officeart/2005/8/layout/hList9"/>
    <dgm:cxn modelId="{AB75F1D7-BD6A-42FE-ABD9-BD75BD072DAC}" type="presParOf" srcId="{BBB31379-8B10-4D0F-887A-6B7A81EF82FB}" destId="{05180D5D-5424-4C9C-8AF9-2E7BAD30F174}" srcOrd="2" destOrd="0" presId="urn:microsoft.com/office/officeart/2005/8/layout/hList9"/>
    <dgm:cxn modelId="{5D99865E-23C8-4382-8F34-29BF137A96FB}" type="presParOf" srcId="{05180D5D-5424-4C9C-8AF9-2E7BAD30F174}" destId="{6ED37741-5C88-46A4-9C93-6F1E73BCA6C2}" srcOrd="0" destOrd="0" presId="urn:microsoft.com/office/officeart/2005/8/layout/hList9"/>
    <dgm:cxn modelId="{B605D51A-5F1F-4469-A62E-35AE21E6AE3D}" type="presParOf" srcId="{05180D5D-5424-4C9C-8AF9-2E7BAD30F174}" destId="{EB607F9E-0FE1-4AEC-91D7-2CCB593AD88E}" srcOrd="1" destOrd="0" presId="urn:microsoft.com/office/officeart/2005/8/layout/hList9"/>
    <dgm:cxn modelId="{0C671412-1E87-48EB-AEFE-F63F03C24540}" type="presParOf" srcId="{D47B2669-14F2-4C4F-A863-F886CD9A43E9}" destId="{721EE487-F49B-4316-92E5-3AD922E35215}" srcOrd="7" destOrd="0" presId="urn:microsoft.com/office/officeart/2005/8/layout/hList9"/>
    <dgm:cxn modelId="{589E0AC9-9F4C-4CD5-818C-9BD9E4177156}" type="presParOf" srcId="{D47B2669-14F2-4C4F-A863-F886CD9A43E9}" destId="{A7378142-3483-469A-B539-D7027F4CA9A6}" srcOrd="8" destOrd="0" presId="urn:microsoft.com/office/officeart/2005/8/layout/hList9"/>
    <dgm:cxn modelId="{95027696-C057-4B07-8420-23891480CE71}" type="presParOf" srcId="{D47B2669-14F2-4C4F-A863-F886CD9A43E9}" destId="{6575C2CB-5E5E-427C-958C-6DDB88D1EEA6}" srcOrd="9" destOrd="0" presId="urn:microsoft.com/office/officeart/2005/8/layout/hList9"/>
    <dgm:cxn modelId="{E64220EA-C28C-4313-BAB2-DB58D2CA88DF}" type="presParOf" srcId="{D47B2669-14F2-4C4F-A863-F886CD9A43E9}" destId="{330FD631-DB31-486A-B3DC-4A8A970CB34B}" srcOrd="10" destOrd="0" presId="urn:microsoft.com/office/officeart/2005/8/layout/hList9"/>
    <dgm:cxn modelId="{62613768-5ADF-418A-8A1F-4E5A11182C61}" type="presParOf" srcId="{D47B2669-14F2-4C4F-A863-F886CD9A43E9}" destId="{3023224B-0192-4B52-B87E-A31FD34C75ED}" srcOrd="11" destOrd="0" presId="urn:microsoft.com/office/officeart/2005/8/layout/hList9"/>
    <dgm:cxn modelId="{C67B31A6-EC0C-4714-A114-6B0ED281CDF2}" type="presParOf" srcId="{3023224B-0192-4B52-B87E-A31FD34C75ED}" destId="{9F3287D4-A732-49AF-BBE5-8F2F7DBB8DA6}" srcOrd="0" destOrd="0" presId="urn:microsoft.com/office/officeart/2005/8/layout/hList9"/>
    <dgm:cxn modelId="{36A9F0C8-7C57-448A-8719-34295D8710E5}" type="presParOf" srcId="{3023224B-0192-4B52-B87E-A31FD34C75ED}" destId="{D39D7651-48A8-4F46-AEF2-7DE0F8D83EF8}" srcOrd="1" destOrd="0" presId="urn:microsoft.com/office/officeart/2005/8/layout/hList9"/>
    <dgm:cxn modelId="{948070AF-628D-4D79-90BB-3DA713FB4E48}" type="presParOf" srcId="{D39D7651-48A8-4F46-AEF2-7DE0F8D83EF8}" destId="{7E012B28-6089-4553-B9F2-253432EEB9A4}" srcOrd="0" destOrd="0" presId="urn:microsoft.com/office/officeart/2005/8/layout/hList9"/>
    <dgm:cxn modelId="{FDE7933D-D2D4-4747-B70B-5654EFDB39ED}" type="presParOf" srcId="{D39D7651-48A8-4F46-AEF2-7DE0F8D83EF8}" destId="{E8F750DB-9987-44F4-B4B3-4E98E3E42A60}" srcOrd="1" destOrd="0" presId="urn:microsoft.com/office/officeart/2005/8/layout/hList9"/>
    <dgm:cxn modelId="{CF489F37-069A-48B0-95AF-D11484DB1E3D}" type="presParOf" srcId="{D47B2669-14F2-4C4F-A863-F886CD9A43E9}" destId="{B108CE32-654E-4E6C-84A3-75B179A89D77}" srcOrd="12" destOrd="0" presId="urn:microsoft.com/office/officeart/2005/8/layout/hList9"/>
    <dgm:cxn modelId="{B2E54985-A0C8-4985-AA0F-42C384047F62}" type="presParOf" srcId="{D47B2669-14F2-4C4F-A863-F886CD9A43E9}" destId="{B70661E3-8DB7-49B3-8C4F-2014DF287B3E}" srcOrd="13" destOrd="0" presId="urn:microsoft.com/office/officeart/2005/8/layout/hList9"/>
  </dgm:cxnLst>
  <dgm:bg>
    <a:gradFill flip="none" rotWithShape="1">
      <a:gsLst>
        <a:gs pos="0">
          <a:schemeClr val="accent6">
            <a:lumMod val="5000"/>
            <a:lumOff val="95000"/>
          </a:schemeClr>
        </a:gs>
        <a:gs pos="74000">
          <a:schemeClr val="accent6">
            <a:lumMod val="45000"/>
            <a:lumOff val="55000"/>
          </a:schemeClr>
        </a:gs>
        <a:gs pos="83000">
          <a:schemeClr val="accent6">
            <a:lumMod val="45000"/>
            <a:lumOff val="55000"/>
          </a:schemeClr>
        </a:gs>
        <a:gs pos="100000">
          <a:schemeClr val="accent6">
            <a:lumMod val="30000"/>
            <a:lumOff val="70000"/>
          </a:schemeClr>
        </a:gs>
      </a:gsLst>
      <a:lin ang="5400000" scaled="1"/>
      <a:tileRect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C70F2E5-DEB6-4E1A-A1B4-9FD7648E78D2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9BD6F0-54AA-4CE9-80E3-8AA61FAD1B2A}">
      <dgm:prSet phldrT="[Текст]" custT="1"/>
      <dgm:sp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endParaRPr lang="ru-RU" sz="2200" b="1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endParaRPr lang="ru-RU" sz="2200" b="1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endParaRPr lang="ru-RU" sz="2200" b="1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r>
            <a:rPr lang="ru-RU" sz="18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Присутствие на заседании комиссии лица, в отношении которого рассматривается вопрос</a:t>
          </a:r>
        </a:p>
        <a:p>
          <a:endParaRPr lang="ru-RU" sz="1800" b="1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endParaRPr lang="ru-RU" sz="1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077E1F4-E538-4F97-A608-6CA15F62E20B}" type="parTrans" cxnId="{B690176F-C312-4697-90BE-6F5BFC7A7B8D}">
      <dgm:prSet/>
      <dgm:spPr/>
      <dgm:t>
        <a:bodyPr/>
        <a:lstStyle/>
        <a:p>
          <a:endParaRPr lang="ru-RU"/>
        </a:p>
      </dgm:t>
    </dgm:pt>
    <dgm:pt modelId="{2CA29A0B-1599-4710-A778-E76B30CC7845}" type="sibTrans" cxnId="{B690176F-C312-4697-90BE-6F5BFC7A7B8D}">
      <dgm:prSet/>
      <dgm:spPr/>
      <dgm:t>
        <a:bodyPr/>
        <a:lstStyle/>
        <a:p>
          <a:endParaRPr lang="ru-RU"/>
        </a:p>
      </dgm:t>
    </dgm:pt>
    <dgm:pt modelId="{DD2CD9A0-A512-47B9-ADA8-FD88C4D2072C}">
      <dgm:prSet phldrT="[Текст]" custT="1"/>
      <dgm:spPr/>
      <dgm:t>
        <a:bodyPr/>
        <a:lstStyle/>
        <a:p>
          <a:r>
            <a:rPr lang="ru-RU" sz="2000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Если он указал об этом в обращении, заявлении, уведомлении </a:t>
          </a:r>
          <a:endParaRPr lang="ru-RU" sz="2000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F5C14A5-45BC-4F17-A924-488A93B972FB}" type="parTrans" cxnId="{4D15F2F6-DC24-489F-A4F1-DEFC487ECEEF}">
      <dgm:prSet/>
      <dgm:spPr/>
      <dgm:t>
        <a:bodyPr/>
        <a:lstStyle/>
        <a:p>
          <a:endParaRPr lang="ru-RU"/>
        </a:p>
      </dgm:t>
    </dgm:pt>
    <dgm:pt modelId="{61F34E1F-B9E4-4623-A7A5-D26AE97C1EB1}" type="sibTrans" cxnId="{4D15F2F6-DC24-489F-A4F1-DEFC487ECEEF}">
      <dgm:prSet/>
      <dgm:spPr/>
      <dgm:t>
        <a:bodyPr/>
        <a:lstStyle/>
        <a:p>
          <a:endParaRPr lang="ru-RU"/>
        </a:p>
      </dgm:t>
    </dgm:pt>
    <dgm:pt modelId="{4F56B0DF-5A79-433F-BA69-2940EE3F4C62}">
      <dgm:prSet phldrT="[Текст]" custT="1"/>
      <dgm:sp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>
            <a:spcAft>
              <a:spcPts val="0"/>
            </a:spcAft>
          </a:pPr>
          <a:endParaRPr lang="ru-RU" sz="2200" b="1" u="none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spcAft>
              <a:spcPts val="0"/>
            </a:spcAft>
          </a:pPr>
          <a:endParaRPr lang="ru-RU" sz="2200" b="1" u="none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spcAft>
              <a:spcPts val="0"/>
            </a:spcAft>
          </a:pPr>
          <a:r>
            <a:rPr lang="ru-RU" sz="1800" b="1" i="1" u="none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Иные присутствующие </a:t>
          </a:r>
        </a:p>
        <a:p>
          <a:pPr>
            <a:spcAft>
              <a:spcPts val="0"/>
            </a:spcAft>
          </a:pPr>
          <a:r>
            <a:rPr lang="ru-RU" sz="1800" b="1" i="1" u="none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заседании комиссии лица</a:t>
          </a:r>
        </a:p>
        <a:p>
          <a:pPr>
            <a:spcAft>
              <a:spcPts val="0"/>
            </a:spcAft>
          </a:pPr>
          <a:endParaRPr lang="ru-RU" sz="1800" b="1" u="none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spcAft>
              <a:spcPts val="0"/>
            </a:spcAft>
          </a:pPr>
          <a:r>
            <a:rPr lang="ru-RU" sz="1800" b="1" u="none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                  </a:t>
          </a:r>
        </a:p>
      </dgm:t>
    </dgm:pt>
    <dgm:pt modelId="{6E1DA37B-D60D-4037-887F-9AAFAF91E56E}" type="parTrans" cxnId="{F505BA55-F9E2-4778-89DC-DCB6084137D2}">
      <dgm:prSet/>
      <dgm:spPr/>
      <dgm:t>
        <a:bodyPr/>
        <a:lstStyle/>
        <a:p>
          <a:endParaRPr lang="ru-RU"/>
        </a:p>
      </dgm:t>
    </dgm:pt>
    <dgm:pt modelId="{56FF9E6F-DC59-41CE-A422-A33B032E7E41}" type="sibTrans" cxnId="{F505BA55-F9E2-4778-89DC-DCB6084137D2}">
      <dgm:prSet/>
      <dgm:spPr/>
      <dgm:t>
        <a:bodyPr/>
        <a:lstStyle/>
        <a:p>
          <a:endParaRPr lang="ru-RU"/>
        </a:p>
      </dgm:t>
    </dgm:pt>
    <dgm:pt modelId="{5FDA5D74-0FD3-4C88-B46E-880179B87F80}">
      <dgm:prSet phldrT="[Текст]"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Непосредственный руководитель служащего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2EE3ACB-313D-49DE-B4B2-5338F3EEEE1A}" type="parTrans" cxnId="{BBC2F82D-68A2-4C2B-889C-4D4DE5C2BA29}">
      <dgm:prSet/>
      <dgm:spPr/>
      <dgm:t>
        <a:bodyPr/>
        <a:lstStyle/>
        <a:p>
          <a:endParaRPr lang="ru-RU"/>
        </a:p>
      </dgm:t>
    </dgm:pt>
    <dgm:pt modelId="{2B6D8661-814A-4CCC-BE51-3D751261E0D3}" type="sibTrans" cxnId="{BBC2F82D-68A2-4C2B-889C-4D4DE5C2BA29}">
      <dgm:prSet/>
      <dgm:spPr/>
      <dgm:t>
        <a:bodyPr/>
        <a:lstStyle/>
        <a:p>
          <a:endParaRPr lang="ru-RU"/>
        </a:p>
      </dgm:t>
    </dgm:pt>
    <dgm:pt modelId="{1A49C212-73BE-4BC2-A812-9FAE92B57024}">
      <dgm:prSet phldrT="[Текст]"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 ГГС, замещающих аналогичные должности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B747ED4-1594-460D-80BD-271AA25FB90F}" type="parTrans" cxnId="{F589EBA2-5831-4DD3-9678-8E677A33DFA0}">
      <dgm:prSet/>
      <dgm:spPr/>
      <dgm:t>
        <a:bodyPr/>
        <a:lstStyle/>
        <a:p>
          <a:endParaRPr lang="ru-RU"/>
        </a:p>
      </dgm:t>
    </dgm:pt>
    <dgm:pt modelId="{4BB23C21-3D3F-437E-9F29-990DA580BDE9}" type="sibTrans" cxnId="{F589EBA2-5831-4DD3-9678-8E677A33DFA0}">
      <dgm:prSet/>
      <dgm:spPr/>
      <dgm:t>
        <a:bodyPr/>
        <a:lstStyle/>
        <a:p>
          <a:endParaRPr lang="ru-RU"/>
        </a:p>
      </dgm:t>
    </dgm:pt>
    <dgm:pt modelId="{641E46EE-70A6-4042-B7DB-DC924EB8CD04}">
      <dgm:prSet custT="1"/>
      <dgm:spPr/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Другие ГГС этого органа, других ОГВ,ГО,ОМС – </a:t>
          </a:r>
        </a:p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для дачи пояснений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4DCF40B-E75E-4DCE-B394-846B4EFA5087}" type="parTrans" cxnId="{7EE398D4-3EDC-4289-A831-D6D4896129A1}">
      <dgm:prSet/>
      <dgm:spPr/>
      <dgm:t>
        <a:bodyPr/>
        <a:lstStyle/>
        <a:p>
          <a:endParaRPr lang="ru-RU"/>
        </a:p>
      </dgm:t>
    </dgm:pt>
    <dgm:pt modelId="{4907BB86-8AC1-4025-9917-E5348E3DA28B}" type="sibTrans" cxnId="{7EE398D4-3EDC-4289-A831-D6D4896129A1}">
      <dgm:prSet/>
      <dgm:spPr/>
      <dgm:t>
        <a:bodyPr/>
        <a:lstStyle/>
        <a:p>
          <a:endParaRPr lang="ru-RU"/>
        </a:p>
      </dgm:t>
    </dgm:pt>
    <dgm:pt modelId="{DA358B17-F6BC-4C95-845D-E3FC0AD57139}">
      <dgm:prSet custT="1"/>
      <dgm:spPr>
        <a:gradFill rotWithShape="0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</a:gradFill>
      </dgm:spPr>
      <dgm:t>
        <a:bodyPr/>
        <a:lstStyle/>
        <a:p>
          <a:r>
            <a:rPr lang="ru-RU" sz="1800" b="1" i="1" u="none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Дата заседании комиссии</a:t>
          </a:r>
        </a:p>
        <a:p>
          <a:endParaRPr lang="ru-RU" sz="1800" b="1" u="none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1C43F78-0B3C-4A19-8260-84FB82E31DDF}" type="parTrans" cxnId="{6ECE4110-863D-4F8B-9D93-E5E7F97D6B9D}">
      <dgm:prSet/>
      <dgm:spPr/>
      <dgm:t>
        <a:bodyPr/>
        <a:lstStyle/>
        <a:p>
          <a:endParaRPr lang="ru-RU"/>
        </a:p>
      </dgm:t>
    </dgm:pt>
    <dgm:pt modelId="{09CF78AE-3A5B-4E5B-AD6B-0905B5FF8F6A}" type="sibTrans" cxnId="{6ECE4110-863D-4F8B-9D93-E5E7F97D6B9D}">
      <dgm:prSet/>
      <dgm:spPr/>
      <dgm:t>
        <a:bodyPr/>
        <a:lstStyle/>
        <a:p>
          <a:endParaRPr lang="ru-RU"/>
        </a:p>
      </dgm:t>
    </dgm:pt>
    <dgm:pt modelId="{24373B8F-E76F-41CD-822C-CF166E461E90}">
      <dgm:prSet custT="1"/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Назначается председателем комиссии в 10-дневный срок</a:t>
          </a:r>
        </a:p>
      </dgm:t>
    </dgm:pt>
    <dgm:pt modelId="{1734951D-0AE3-488A-BB00-52744B43A9FF}" type="parTrans" cxnId="{BC4C2B28-8FBD-4C1A-85EB-32F5D9647256}">
      <dgm:prSet/>
      <dgm:spPr/>
      <dgm:t>
        <a:bodyPr/>
        <a:lstStyle/>
        <a:p>
          <a:endParaRPr lang="ru-RU"/>
        </a:p>
      </dgm:t>
    </dgm:pt>
    <dgm:pt modelId="{8961C028-BB10-488C-BFA0-4E36C83B5473}" type="sibTrans" cxnId="{BC4C2B28-8FBD-4C1A-85EB-32F5D9647256}">
      <dgm:prSet/>
      <dgm:spPr/>
      <dgm:t>
        <a:bodyPr/>
        <a:lstStyle/>
        <a:p>
          <a:endParaRPr lang="ru-RU"/>
        </a:p>
      </dgm:t>
    </dgm:pt>
    <dgm:pt modelId="{EC2AC306-A6D1-4CFD-818F-D1D04734212A}">
      <dgm:prSet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Назначается на дату в течение 20 дней со дня поступления информации (2 исключения)</a:t>
          </a:r>
        </a:p>
        <a:p>
          <a:pPr lvl="0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3B466DB4-458A-4B65-AB1B-E3D67B39DFC4}" type="parTrans" cxnId="{6994DAEC-6408-46B5-887A-182C715E47FC}">
      <dgm:prSet/>
      <dgm:spPr/>
      <dgm:t>
        <a:bodyPr/>
        <a:lstStyle/>
        <a:p>
          <a:endParaRPr lang="ru-RU"/>
        </a:p>
      </dgm:t>
    </dgm:pt>
    <dgm:pt modelId="{CFDDC941-7387-4B4F-91EF-F50B24C0D38B}" type="sibTrans" cxnId="{6994DAEC-6408-46B5-887A-182C715E47FC}">
      <dgm:prSet/>
      <dgm:spPr/>
      <dgm:t>
        <a:bodyPr/>
        <a:lstStyle/>
        <a:p>
          <a:endParaRPr lang="ru-RU"/>
        </a:p>
      </dgm:t>
    </dgm:pt>
    <dgm:pt modelId="{07C71B6E-2F39-462B-812B-3D1E2A9E1E47}" type="pres">
      <dgm:prSet presAssocID="{2C70F2E5-DEB6-4E1A-A1B4-9FD7648E78D2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5E1BE4B-5649-4A61-8147-C513E0B869C2}" type="pres">
      <dgm:prSet presAssocID="{C09BD6F0-54AA-4CE9-80E3-8AA61FAD1B2A}" presName="compNode" presStyleCnt="0"/>
      <dgm:spPr/>
    </dgm:pt>
    <dgm:pt modelId="{69DC8DDF-EF15-4EB4-9243-F0A3CC28C450}" type="pres">
      <dgm:prSet presAssocID="{C09BD6F0-54AA-4CE9-80E3-8AA61FAD1B2A}" presName="aNode" presStyleLbl="bgShp" presStyleIdx="0" presStyleCnt="3" custScaleX="108826" custScaleY="99237" custLinFactNeighborX="-722"/>
      <dgm:spPr/>
      <dgm:t>
        <a:bodyPr/>
        <a:lstStyle/>
        <a:p>
          <a:endParaRPr lang="ru-RU"/>
        </a:p>
      </dgm:t>
    </dgm:pt>
    <dgm:pt modelId="{FA0207EA-6778-4A15-B9E7-166BB186EE89}" type="pres">
      <dgm:prSet presAssocID="{C09BD6F0-54AA-4CE9-80E3-8AA61FAD1B2A}" presName="textNode" presStyleLbl="bgShp" presStyleIdx="0" presStyleCnt="3"/>
      <dgm:spPr/>
      <dgm:t>
        <a:bodyPr/>
        <a:lstStyle/>
        <a:p>
          <a:endParaRPr lang="ru-RU"/>
        </a:p>
      </dgm:t>
    </dgm:pt>
    <dgm:pt modelId="{32CBC521-F9C7-49C6-AD6A-1C792EA4FF34}" type="pres">
      <dgm:prSet presAssocID="{C09BD6F0-54AA-4CE9-80E3-8AA61FAD1B2A}" presName="compChildNode" presStyleCnt="0"/>
      <dgm:spPr/>
    </dgm:pt>
    <dgm:pt modelId="{D73CDE04-25BF-4C05-8591-47945304603A}" type="pres">
      <dgm:prSet presAssocID="{C09BD6F0-54AA-4CE9-80E3-8AA61FAD1B2A}" presName="theInnerList" presStyleCnt="0"/>
      <dgm:spPr/>
    </dgm:pt>
    <dgm:pt modelId="{27C892F9-F27D-412F-99E9-A489A5E43D2C}" type="pres">
      <dgm:prSet presAssocID="{DD2CD9A0-A512-47B9-ADA8-FD88C4D2072C}" presName="childNode" presStyleLbl="node1" presStyleIdx="0" presStyleCnt="6" custScaleX="123507" custScaleY="82501" custLinFactNeighborX="522" custLinFactNeighborY="88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FB9A1A-4B7E-429D-AE3A-693DC856CE1F}" type="pres">
      <dgm:prSet presAssocID="{C09BD6F0-54AA-4CE9-80E3-8AA61FAD1B2A}" presName="aSpace" presStyleCnt="0"/>
      <dgm:spPr/>
    </dgm:pt>
    <dgm:pt modelId="{DED4E1F0-45D2-462C-B451-E1AE5772E434}" type="pres">
      <dgm:prSet presAssocID="{4F56B0DF-5A79-433F-BA69-2940EE3F4C62}" presName="compNode" presStyleCnt="0"/>
      <dgm:spPr/>
    </dgm:pt>
    <dgm:pt modelId="{6A117274-29D8-43C0-BBF1-D196513795B6}" type="pres">
      <dgm:prSet presAssocID="{4F56B0DF-5A79-433F-BA69-2940EE3F4C62}" presName="aNode" presStyleLbl="bgShp" presStyleIdx="1" presStyleCnt="3" custScaleX="128931"/>
      <dgm:spPr/>
      <dgm:t>
        <a:bodyPr/>
        <a:lstStyle/>
        <a:p>
          <a:endParaRPr lang="ru-RU"/>
        </a:p>
      </dgm:t>
    </dgm:pt>
    <dgm:pt modelId="{F2658822-295A-4C43-BA31-3523865A74E3}" type="pres">
      <dgm:prSet presAssocID="{4F56B0DF-5A79-433F-BA69-2940EE3F4C62}" presName="textNode" presStyleLbl="bgShp" presStyleIdx="1" presStyleCnt="3"/>
      <dgm:spPr/>
      <dgm:t>
        <a:bodyPr/>
        <a:lstStyle/>
        <a:p>
          <a:endParaRPr lang="ru-RU"/>
        </a:p>
      </dgm:t>
    </dgm:pt>
    <dgm:pt modelId="{B1917775-32F7-4D1C-8831-6D676518C66B}" type="pres">
      <dgm:prSet presAssocID="{4F56B0DF-5A79-433F-BA69-2940EE3F4C62}" presName="compChildNode" presStyleCnt="0"/>
      <dgm:spPr/>
    </dgm:pt>
    <dgm:pt modelId="{BB800B3E-D250-471A-8F45-D59A98118F6F}" type="pres">
      <dgm:prSet presAssocID="{4F56B0DF-5A79-433F-BA69-2940EE3F4C62}" presName="theInnerList" presStyleCnt="0"/>
      <dgm:spPr/>
    </dgm:pt>
    <dgm:pt modelId="{1A6BC2B2-81C4-4748-BF52-50AF40FC83DE}" type="pres">
      <dgm:prSet presAssocID="{5FDA5D74-0FD3-4C88-B46E-880179B87F80}" presName="childNode" presStyleLbl="node1" presStyleIdx="1" presStyleCnt="6" custScaleX="120164" custScaleY="181638" custLinFactNeighborX="-922" custLinFactNeighborY="-648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0C4B94-3B90-4768-833D-CF5D8F430B5E}" type="pres">
      <dgm:prSet presAssocID="{5FDA5D74-0FD3-4C88-B46E-880179B87F80}" presName="aSpace2" presStyleCnt="0"/>
      <dgm:spPr/>
    </dgm:pt>
    <dgm:pt modelId="{22EB283B-4F62-4091-8C51-94E0C7FE6EB9}" type="pres">
      <dgm:prSet presAssocID="{1A49C212-73BE-4BC2-A812-9FAE92B57024}" presName="childNode" presStyleLbl="node1" presStyleIdx="2" presStyleCnt="6" custScaleX="130823" custScaleY="229591" custLinFactNeighborX="-973" custLinFactNeighborY="560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401266-BECF-4C3A-AF82-C0553E23172D}" type="pres">
      <dgm:prSet presAssocID="{1A49C212-73BE-4BC2-A812-9FAE92B57024}" presName="aSpace2" presStyleCnt="0"/>
      <dgm:spPr/>
    </dgm:pt>
    <dgm:pt modelId="{8E185A36-A380-4056-A59E-E49CD8565DCA}" type="pres">
      <dgm:prSet presAssocID="{641E46EE-70A6-4042-B7DB-DC924EB8CD04}" presName="childNode" presStyleLbl="node1" presStyleIdx="3" presStyleCnt="6" custScaleX="149168" custScaleY="399899" custLinFactY="23136" custLinFactNeighborX="479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BDF66C-B1C6-4372-B2D7-74EC4A8CD87A}" type="pres">
      <dgm:prSet presAssocID="{4F56B0DF-5A79-433F-BA69-2940EE3F4C62}" presName="aSpace" presStyleCnt="0"/>
      <dgm:spPr/>
    </dgm:pt>
    <dgm:pt modelId="{07D89B64-5D6E-42AA-8D62-3BF864AFA0F8}" type="pres">
      <dgm:prSet presAssocID="{DA358B17-F6BC-4C95-845D-E3FC0AD57139}" presName="compNode" presStyleCnt="0"/>
      <dgm:spPr/>
    </dgm:pt>
    <dgm:pt modelId="{9F1A0C18-321B-4166-A4E7-4AF037AC7634}" type="pres">
      <dgm:prSet presAssocID="{DA358B17-F6BC-4C95-845D-E3FC0AD57139}" presName="aNode" presStyleLbl="bgShp" presStyleIdx="2" presStyleCnt="3" custScaleX="141990"/>
      <dgm:spPr/>
      <dgm:t>
        <a:bodyPr/>
        <a:lstStyle/>
        <a:p>
          <a:endParaRPr lang="ru-RU"/>
        </a:p>
      </dgm:t>
    </dgm:pt>
    <dgm:pt modelId="{11A5AF05-8B6F-440F-BA2E-BA0C4CC4E2A1}" type="pres">
      <dgm:prSet presAssocID="{DA358B17-F6BC-4C95-845D-E3FC0AD57139}" presName="textNode" presStyleLbl="bgShp" presStyleIdx="2" presStyleCnt="3"/>
      <dgm:spPr/>
      <dgm:t>
        <a:bodyPr/>
        <a:lstStyle/>
        <a:p>
          <a:endParaRPr lang="ru-RU"/>
        </a:p>
      </dgm:t>
    </dgm:pt>
    <dgm:pt modelId="{E12860FE-F6AB-47F5-B280-AB943015A280}" type="pres">
      <dgm:prSet presAssocID="{DA358B17-F6BC-4C95-845D-E3FC0AD57139}" presName="compChildNode" presStyleCnt="0"/>
      <dgm:spPr/>
    </dgm:pt>
    <dgm:pt modelId="{155E64C7-C8F8-42A7-B69D-67FFBC0C124C}" type="pres">
      <dgm:prSet presAssocID="{DA358B17-F6BC-4C95-845D-E3FC0AD57139}" presName="theInnerList" presStyleCnt="0"/>
      <dgm:spPr/>
    </dgm:pt>
    <dgm:pt modelId="{59C0FAF1-4022-4E95-B8B6-5D4131EDAB4A}" type="pres">
      <dgm:prSet presAssocID="{24373B8F-E76F-41CD-822C-CF166E461E90}" presName="childNode" presStyleLbl="node1" presStyleIdx="4" presStyleCnt="6" custScaleX="120297" custScaleY="2000000" custLinFactY="-400381" custLinFactNeighborX="1259" custLinFactNeighborY="-5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EB52C4-C374-4FAA-9F04-9CAA352F8B25}" type="pres">
      <dgm:prSet presAssocID="{24373B8F-E76F-41CD-822C-CF166E461E90}" presName="aSpace2" presStyleCnt="0"/>
      <dgm:spPr/>
    </dgm:pt>
    <dgm:pt modelId="{430693F4-C66E-4080-8758-859934C3059B}" type="pres">
      <dgm:prSet presAssocID="{EC2AC306-A6D1-4CFD-818F-D1D04734212A}" presName="childNode" presStyleLbl="node1" presStyleIdx="5" presStyleCnt="6" custScaleX="144276" custScaleY="2000000" custLinFactY="103768" custLinFactNeighborX="2660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E57DBC5-28DE-4732-B24E-2ED3B3281C84}" type="presOf" srcId="{2C70F2E5-DEB6-4E1A-A1B4-9FD7648E78D2}" destId="{07C71B6E-2F39-462B-812B-3D1E2A9E1E47}" srcOrd="0" destOrd="0" presId="urn:microsoft.com/office/officeart/2005/8/layout/lProcess2"/>
    <dgm:cxn modelId="{719B3A47-B311-4EB1-BA6C-08206DB98ACD}" type="presOf" srcId="{1A49C212-73BE-4BC2-A812-9FAE92B57024}" destId="{22EB283B-4F62-4091-8C51-94E0C7FE6EB9}" srcOrd="0" destOrd="0" presId="urn:microsoft.com/office/officeart/2005/8/layout/lProcess2"/>
    <dgm:cxn modelId="{6994DAEC-6408-46B5-887A-182C715E47FC}" srcId="{DA358B17-F6BC-4C95-845D-E3FC0AD57139}" destId="{EC2AC306-A6D1-4CFD-818F-D1D04734212A}" srcOrd="1" destOrd="0" parTransId="{3B466DB4-458A-4B65-AB1B-E3D67B39DFC4}" sibTransId="{CFDDC941-7387-4B4F-91EF-F50B24C0D38B}"/>
    <dgm:cxn modelId="{2B918E05-FDAE-4DF3-AED2-F6D38623B4F6}" type="presOf" srcId="{DD2CD9A0-A512-47B9-ADA8-FD88C4D2072C}" destId="{27C892F9-F27D-412F-99E9-A489A5E43D2C}" srcOrd="0" destOrd="0" presId="urn:microsoft.com/office/officeart/2005/8/layout/lProcess2"/>
    <dgm:cxn modelId="{F589EBA2-5831-4DD3-9678-8E677A33DFA0}" srcId="{4F56B0DF-5A79-433F-BA69-2940EE3F4C62}" destId="{1A49C212-73BE-4BC2-A812-9FAE92B57024}" srcOrd="1" destOrd="0" parTransId="{AB747ED4-1594-460D-80BD-271AA25FB90F}" sibTransId="{4BB23C21-3D3F-437E-9F29-990DA580BDE9}"/>
    <dgm:cxn modelId="{1C89F15C-C994-4592-9D3A-7DE6FA96AB17}" type="presOf" srcId="{24373B8F-E76F-41CD-822C-CF166E461E90}" destId="{59C0FAF1-4022-4E95-B8B6-5D4131EDAB4A}" srcOrd="0" destOrd="0" presId="urn:microsoft.com/office/officeart/2005/8/layout/lProcess2"/>
    <dgm:cxn modelId="{7EE398D4-3EDC-4289-A831-D6D4896129A1}" srcId="{4F56B0DF-5A79-433F-BA69-2940EE3F4C62}" destId="{641E46EE-70A6-4042-B7DB-DC924EB8CD04}" srcOrd="2" destOrd="0" parTransId="{D4DCF40B-E75E-4DCE-B394-846B4EFA5087}" sibTransId="{4907BB86-8AC1-4025-9917-E5348E3DA28B}"/>
    <dgm:cxn modelId="{F505BA55-F9E2-4778-89DC-DCB6084137D2}" srcId="{2C70F2E5-DEB6-4E1A-A1B4-9FD7648E78D2}" destId="{4F56B0DF-5A79-433F-BA69-2940EE3F4C62}" srcOrd="1" destOrd="0" parTransId="{6E1DA37B-D60D-4037-887F-9AAFAF91E56E}" sibTransId="{56FF9E6F-DC59-41CE-A422-A33B032E7E41}"/>
    <dgm:cxn modelId="{2BF384E6-007F-47FB-894E-ECE681807893}" type="presOf" srcId="{C09BD6F0-54AA-4CE9-80E3-8AA61FAD1B2A}" destId="{69DC8DDF-EF15-4EB4-9243-F0A3CC28C450}" srcOrd="0" destOrd="0" presId="urn:microsoft.com/office/officeart/2005/8/layout/lProcess2"/>
    <dgm:cxn modelId="{53C6E82F-194B-4844-97AA-2935DE32F80A}" type="presOf" srcId="{641E46EE-70A6-4042-B7DB-DC924EB8CD04}" destId="{8E185A36-A380-4056-A59E-E49CD8565DCA}" srcOrd="0" destOrd="0" presId="urn:microsoft.com/office/officeart/2005/8/layout/lProcess2"/>
    <dgm:cxn modelId="{BBC2F82D-68A2-4C2B-889C-4D4DE5C2BA29}" srcId="{4F56B0DF-5A79-433F-BA69-2940EE3F4C62}" destId="{5FDA5D74-0FD3-4C88-B46E-880179B87F80}" srcOrd="0" destOrd="0" parTransId="{E2EE3ACB-313D-49DE-B4B2-5338F3EEEE1A}" sibTransId="{2B6D8661-814A-4CCC-BE51-3D751261E0D3}"/>
    <dgm:cxn modelId="{4D15F2F6-DC24-489F-A4F1-DEFC487ECEEF}" srcId="{C09BD6F0-54AA-4CE9-80E3-8AA61FAD1B2A}" destId="{DD2CD9A0-A512-47B9-ADA8-FD88C4D2072C}" srcOrd="0" destOrd="0" parTransId="{AF5C14A5-45BC-4F17-A924-488A93B972FB}" sibTransId="{61F34E1F-B9E4-4623-A7A5-D26AE97C1EB1}"/>
    <dgm:cxn modelId="{6ECE4110-863D-4F8B-9D93-E5E7F97D6B9D}" srcId="{2C70F2E5-DEB6-4E1A-A1B4-9FD7648E78D2}" destId="{DA358B17-F6BC-4C95-845D-E3FC0AD57139}" srcOrd="2" destOrd="0" parTransId="{81C43F78-0B3C-4A19-8260-84FB82E31DDF}" sibTransId="{09CF78AE-3A5B-4E5B-AD6B-0905B5FF8F6A}"/>
    <dgm:cxn modelId="{8B918188-3E3D-4ACD-BDFD-BCA1D8E5CDA6}" type="presOf" srcId="{5FDA5D74-0FD3-4C88-B46E-880179B87F80}" destId="{1A6BC2B2-81C4-4748-BF52-50AF40FC83DE}" srcOrd="0" destOrd="0" presId="urn:microsoft.com/office/officeart/2005/8/layout/lProcess2"/>
    <dgm:cxn modelId="{B690176F-C312-4697-90BE-6F5BFC7A7B8D}" srcId="{2C70F2E5-DEB6-4E1A-A1B4-9FD7648E78D2}" destId="{C09BD6F0-54AA-4CE9-80E3-8AA61FAD1B2A}" srcOrd="0" destOrd="0" parTransId="{8077E1F4-E538-4F97-A608-6CA15F62E20B}" sibTransId="{2CA29A0B-1599-4710-A778-E76B30CC7845}"/>
    <dgm:cxn modelId="{66EB767A-FD0E-40CF-860C-EA7BB2CEDC6D}" type="presOf" srcId="{EC2AC306-A6D1-4CFD-818F-D1D04734212A}" destId="{430693F4-C66E-4080-8758-859934C3059B}" srcOrd="0" destOrd="0" presId="urn:microsoft.com/office/officeart/2005/8/layout/lProcess2"/>
    <dgm:cxn modelId="{A1779898-B550-4FD9-9096-6FCD4E514E1B}" type="presOf" srcId="{4F56B0DF-5A79-433F-BA69-2940EE3F4C62}" destId="{6A117274-29D8-43C0-BBF1-D196513795B6}" srcOrd="0" destOrd="0" presId="urn:microsoft.com/office/officeart/2005/8/layout/lProcess2"/>
    <dgm:cxn modelId="{0A31088A-D5CA-4FB0-A34C-CC7BB0D11AE6}" type="presOf" srcId="{C09BD6F0-54AA-4CE9-80E3-8AA61FAD1B2A}" destId="{FA0207EA-6778-4A15-B9E7-166BB186EE89}" srcOrd="1" destOrd="0" presId="urn:microsoft.com/office/officeart/2005/8/layout/lProcess2"/>
    <dgm:cxn modelId="{BC4C2B28-8FBD-4C1A-85EB-32F5D9647256}" srcId="{DA358B17-F6BC-4C95-845D-E3FC0AD57139}" destId="{24373B8F-E76F-41CD-822C-CF166E461E90}" srcOrd="0" destOrd="0" parTransId="{1734951D-0AE3-488A-BB00-52744B43A9FF}" sibTransId="{8961C028-BB10-488C-BFA0-4E36C83B5473}"/>
    <dgm:cxn modelId="{56F8395C-64E3-48A4-8EAE-C66DFF949C65}" type="presOf" srcId="{DA358B17-F6BC-4C95-845D-E3FC0AD57139}" destId="{9F1A0C18-321B-4166-A4E7-4AF037AC7634}" srcOrd="0" destOrd="0" presId="urn:microsoft.com/office/officeart/2005/8/layout/lProcess2"/>
    <dgm:cxn modelId="{D922AAF8-BD4A-4A27-9C84-44AD8384D0E1}" type="presOf" srcId="{DA358B17-F6BC-4C95-845D-E3FC0AD57139}" destId="{11A5AF05-8B6F-440F-BA2E-BA0C4CC4E2A1}" srcOrd="1" destOrd="0" presId="urn:microsoft.com/office/officeart/2005/8/layout/lProcess2"/>
    <dgm:cxn modelId="{4F851BD7-7B46-4F17-8EBC-34E4A1E7B3D5}" type="presOf" srcId="{4F56B0DF-5A79-433F-BA69-2940EE3F4C62}" destId="{F2658822-295A-4C43-BA31-3523865A74E3}" srcOrd="1" destOrd="0" presId="urn:microsoft.com/office/officeart/2005/8/layout/lProcess2"/>
    <dgm:cxn modelId="{D3407900-F95D-46A5-A6DD-7CAAC4628640}" type="presParOf" srcId="{07C71B6E-2F39-462B-812B-3D1E2A9E1E47}" destId="{B5E1BE4B-5649-4A61-8147-C513E0B869C2}" srcOrd="0" destOrd="0" presId="urn:microsoft.com/office/officeart/2005/8/layout/lProcess2"/>
    <dgm:cxn modelId="{4A022991-9F44-4568-A27B-0C6FC9858987}" type="presParOf" srcId="{B5E1BE4B-5649-4A61-8147-C513E0B869C2}" destId="{69DC8DDF-EF15-4EB4-9243-F0A3CC28C450}" srcOrd="0" destOrd="0" presId="urn:microsoft.com/office/officeart/2005/8/layout/lProcess2"/>
    <dgm:cxn modelId="{3A12E47D-E6A3-4FAF-8DF4-DF5B8F8865A3}" type="presParOf" srcId="{B5E1BE4B-5649-4A61-8147-C513E0B869C2}" destId="{FA0207EA-6778-4A15-B9E7-166BB186EE89}" srcOrd="1" destOrd="0" presId="urn:microsoft.com/office/officeart/2005/8/layout/lProcess2"/>
    <dgm:cxn modelId="{68F47E5C-9212-4962-B033-0AD20F169C6F}" type="presParOf" srcId="{B5E1BE4B-5649-4A61-8147-C513E0B869C2}" destId="{32CBC521-F9C7-49C6-AD6A-1C792EA4FF34}" srcOrd="2" destOrd="0" presId="urn:microsoft.com/office/officeart/2005/8/layout/lProcess2"/>
    <dgm:cxn modelId="{5234B56E-38BF-434F-AFF1-6679806FB0D5}" type="presParOf" srcId="{32CBC521-F9C7-49C6-AD6A-1C792EA4FF34}" destId="{D73CDE04-25BF-4C05-8591-47945304603A}" srcOrd="0" destOrd="0" presId="urn:microsoft.com/office/officeart/2005/8/layout/lProcess2"/>
    <dgm:cxn modelId="{D6273D48-D610-445C-A4C9-EEF72BDF39D4}" type="presParOf" srcId="{D73CDE04-25BF-4C05-8591-47945304603A}" destId="{27C892F9-F27D-412F-99E9-A489A5E43D2C}" srcOrd="0" destOrd="0" presId="urn:microsoft.com/office/officeart/2005/8/layout/lProcess2"/>
    <dgm:cxn modelId="{E88AA7A6-BABF-4960-BE1C-7D69B2E09361}" type="presParOf" srcId="{07C71B6E-2F39-462B-812B-3D1E2A9E1E47}" destId="{A8FB9A1A-4B7E-429D-AE3A-693DC856CE1F}" srcOrd="1" destOrd="0" presId="urn:microsoft.com/office/officeart/2005/8/layout/lProcess2"/>
    <dgm:cxn modelId="{B35C4A36-93BC-494D-B0D8-B4B1A7823400}" type="presParOf" srcId="{07C71B6E-2F39-462B-812B-3D1E2A9E1E47}" destId="{DED4E1F0-45D2-462C-B451-E1AE5772E434}" srcOrd="2" destOrd="0" presId="urn:microsoft.com/office/officeart/2005/8/layout/lProcess2"/>
    <dgm:cxn modelId="{CBDEA0D2-793B-4595-99CA-7E902CD0C355}" type="presParOf" srcId="{DED4E1F0-45D2-462C-B451-E1AE5772E434}" destId="{6A117274-29D8-43C0-BBF1-D196513795B6}" srcOrd="0" destOrd="0" presId="urn:microsoft.com/office/officeart/2005/8/layout/lProcess2"/>
    <dgm:cxn modelId="{39CB7766-FA8D-4BBE-805D-9FC601639182}" type="presParOf" srcId="{DED4E1F0-45D2-462C-B451-E1AE5772E434}" destId="{F2658822-295A-4C43-BA31-3523865A74E3}" srcOrd="1" destOrd="0" presId="urn:microsoft.com/office/officeart/2005/8/layout/lProcess2"/>
    <dgm:cxn modelId="{1AFFE8FE-4B70-41EE-85BF-7086969E9E94}" type="presParOf" srcId="{DED4E1F0-45D2-462C-B451-E1AE5772E434}" destId="{B1917775-32F7-4D1C-8831-6D676518C66B}" srcOrd="2" destOrd="0" presId="urn:microsoft.com/office/officeart/2005/8/layout/lProcess2"/>
    <dgm:cxn modelId="{AAEBFCA6-6D72-41E6-BD6A-195BDD165F30}" type="presParOf" srcId="{B1917775-32F7-4D1C-8831-6D676518C66B}" destId="{BB800B3E-D250-471A-8F45-D59A98118F6F}" srcOrd="0" destOrd="0" presId="urn:microsoft.com/office/officeart/2005/8/layout/lProcess2"/>
    <dgm:cxn modelId="{C36AA927-C4F9-4F22-864E-576F753ADFE2}" type="presParOf" srcId="{BB800B3E-D250-471A-8F45-D59A98118F6F}" destId="{1A6BC2B2-81C4-4748-BF52-50AF40FC83DE}" srcOrd="0" destOrd="0" presId="urn:microsoft.com/office/officeart/2005/8/layout/lProcess2"/>
    <dgm:cxn modelId="{45A72427-9D04-4101-A802-94CD84DF7F33}" type="presParOf" srcId="{BB800B3E-D250-471A-8F45-D59A98118F6F}" destId="{E00C4B94-3B90-4768-833D-CF5D8F430B5E}" srcOrd="1" destOrd="0" presId="urn:microsoft.com/office/officeart/2005/8/layout/lProcess2"/>
    <dgm:cxn modelId="{921DEAC9-70A3-496A-89B6-5171613FA7A6}" type="presParOf" srcId="{BB800B3E-D250-471A-8F45-D59A98118F6F}" destId="{22EB283B-4F62-4091-8C51-94E0C7FE6EB9}" srcOrd="2" destOrd="0" presId="urn:microsoft.com/office/officeart/2005/8/layout/lProcess2"/>
    <dgm:cxn modelId="{ED1C5086-A138-4DB0-B7C1-F6B24720B762}" type="presParOf" srcId="{BB800B3E-D250-471A-8F45-D59A98118F6F}" destId="{6E401266-BECF-4C3A-AF82-C0553E23172D}" srcOrd="3" destOrd="0" presId="urn:microsoft.com/office/officeart/2005/8/layout/lProcess2"/>
    <dgm:cxn modelId="{4EFB93F7-5491-4F08-9190-EE9A9C9A08D3}" type="presParOf" srcId="{BB800B3E-D250-471A-8F45-D59A98118F6F}" destId="{8E185A36-A380-4056-A59E-E49CD8565DCA}" srcOrd="4" destOrd="0" presId="urn:microsoft.com/office/officeart/2005/8/layout/lProcess2"/>
    <dgm:cxn modelId="{3AB11C0F-4DBF-48F9-B76A-D3F6EB85A932}" type="presParOf" srcId="{07C71B6E-2F39-462B-812B-3D1E2A9E1E47}" destId="{76BDF66C-B1C6-4372-B2D7-74EC4A8CD87A}" srcOrd="3" destOrd="0" presId="urn:microsoft.com/office/officeart/2005/8/layout/lProcess2"/>
    <dgm:cxn modelId="{387A9070-E1E9-48A6-A17E-83ACEE389B2A}" type="presParOf" srcId="{07C71B6E-2F39-462B-812B-3D1E2A9E1E47}" destId="{07D89B64-5D6E-42AA-8D62-3BF864AFA0F8}" srcOrd="4" destOrd="0" presId="urn:microsoft.com/office/officeart/2005/8/layout/lProcess2"/>
    <dgm:cxn modelId="{4652E12B-F28A-496B-870A-127AB9AB4108}" type="presParOf" srcId="{07D89B64-5D6E-42AA-8D62-3BF864AFA0F8}" destId="{9F1A0C18-321B-4166-A4E7-4AF037AC7634}" srcOrd="0" destOrd="0" presId="urn:microsoft.com/office/officeart/2005/8/layout/lProcess2"/>
    <dgm:cxn modelId="{DF79F23D-431B-4BBD-80FF-FBAE483439BB}" type="presParOf" srcId="{07D89B64-5D6E-42AA-8D62-3BF864AFA0F8}" destId="{11A5AF05-8B6F-440F-BA2E-BA0C4CC4E2A1}" srcOrd="1" destOrd="0" presId="urn:microsoft.com/office/officeart/2005/8/layout/lProcess2"/>
    <dgm:cxn modelId="{F6F6F63B-D869-4DCA-B803-876F1672950B}" type="presParOf" srcId="{07D89B64-5D6E-42AA-8D62-3BF864AFA0F8}" destId="{E12860FE-F6AB-47F5-B280-AB943015A280}" srcOrd="2" destOrd="0" presId="urn:microsoft.com/office/officeart/2005/8/layout/lProcess2"/>
    <dgm:cxn modelId="{939006F4-F5E4-437C-90A2-6229F745C07B}" type="presParOf" srcId="{E12860FE-F6AB-47F5-B280-AB943015A280}" destId="{155E64C7-C8F8-42A7-B69D-67FFBC0C124C}" srcOrd="0" destOrd="0" presId="urn:microsoft.com/office/officeart/2005/8/layout/lProcess2"/>
    <dgm:cxn modelId="{5536F151-28DB-4C7C-9944-5E3D52F425ED}" type="presParOf" srcId="{155E64C7-C8F8-42A7-B69D-67FFBC0C124C}" destId="{59C0FAF1-4022-4E95-B8B6-5D4131EDAB4A}" srcOrd="0" destOrd="0" presId="urn:microsoft.com/office/officeart/2005/8/layout/lProcess2"/>
    <dgm:cxn modelId="{62C4CAD4-922B-4753-8055-61140888BA16}" type="presParOf" srcId="{155E64C7-C8F8-42A7-B69D-67FFBC0C124C}" destId="{F5EB52C4-C374-4FAA-9F04-9CAA352F8B25}" srcOrd="1" destOrd="0" presId="urn:microsoft.com/office/officeart/2005/8/layout/lProcess2"/>
    <dgm:cxn modelId="{F9D15680-D9D9-4A73-8C7B-F77E5BFA61FB}" type="presParOf" srcId="{155E64C7-C8F8-42A7-B69D-67FFBC0C124C}" destId="{430693F4-C66E-4080-8758-859934C3059B}" srcOrd="2" destOrd="0" presId="urn:microsoft.com/office/officeart/2005/8/layout/lProcess2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A29D621-C700-4D63-B8E7-4083D40EEC77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970C96-070F-4C10-B265-B26AE47C514D}">
      <dgm:prSet phldrT="[Текст]"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2000" b="1" u="none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ВОПРОСЫ, РАССМАТРИВАЕМЫЕ НА ЗАСЕДАНИЯХ КОМИССИЙ</a:t>
          </a:r>
          <a:endParaRPr lang="ru-RU" sz="2000" b="1" u="none" dirty="0">
            <a:solidFill>
              <a:schemeClr val="accent5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6C99789-8108-4709-B698-3B5A786539D6}" type="parTrans" cxnId="{F9303992-E67E-43F6-A23F-E64D26136C32}">
      <dgm:prSet/>
      <dgm:spPr/>
      <dgm:t>
        <a:bodyPr/>
        <a:lstStyle/>
        <a:p>
          <a:endParaRPr lang="ru-RU"/>
        </a:p>
      </dgm:t>
    </dgm:pt>
    <dgm:pt modelId="{46064E38-7361-48E0-B6E5-37180B0D434A}" type="sibTrans" cxnId="{F9303992-E67E-43F6-A23F-E64D26136C32}">
      <dgm:prSet/>
      <dgm:spPr/>
      <dgm:t>
        <a:bodyPr/>
        <a:lstStyle/>
        <a:p>
          <a:endParaRPr lang="ru-RU"/>
        </a:p>
      </dgm:t>
    </dgm:pt>
    <dgm:pt modelId="{56B3EFD5-8E23-4E99-ADC3-2771E40CA343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800" b="1" u="none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Заявление о невозможности по объективным причинам представить сведения о доходах на члена своей семьи</a:t>
          </a:r>
          <a:endParaRPr lang="ru-RU" sz="1800" b="1" u="none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041F8A7-1F5A-4B28-9DAA-8D970D98098B}" type="parTrans" cxnId="{997476C4-80D0-4A6B-A202-F658F0D9E41B}">
      <dgm:prSet/>
      <dgm:spPr>
        <a:ln w="31750"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9D94F937-DAEC-44D4-9865-CF2A5674F28F}" type="sibTrans" cxnId="{997476C4-80D0-4A6B-A202-F658F0D9E41B}">
      <dgm:prSet/>
      <dgm:spPr/>
      <dgm:t>
        <a:bodyPr/>
        <a:lstStyle/>
        <a:p>
          <a:endParaRPr lang="ru-RU"/>
        </a:p>
      </dgm:t>
    </dgm:pt>
    <dgm:pt modelId="{E41138B2-0FBB-404A-9929-196DC8CA35F3}">
      <dgm:prSet phldrT="[Текст]" custT="1"/>
      <dgm:spPr>
        <a:solidFill>
          <a:srgbClr val="21788B"/>
        </a:solidFill>
      </dgm:spPr>
      <dgm:t>
        <a:bodyPr/>
        <a:lstStyle/>
        <a:p>
          <a:r>
            <a:rPr lang="ru-RU" sz="1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Иные вопросы</a:t>
          </a:r>
          <a:endParaRPr lang="ru-RU" sz="18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175C047-D986-4B2A-9661-99C0B449C935}" type="parTrans" cxnId="{012A989D-2292-4BA5-8A07-E7D3EDA744A7}">
      <dgm:prSet/>
      <dgm:spPr>
        <a:ln w="31750"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5EC361FC-0438-43DF-9FEE-8F7B6C242174}" type="sibTrans" cxnId="{012A989D-2292-4BA5-8A07-E7D3EDA744A7}">
      <dgm:prSet/>
      <dgm:spPr/>
      <dgm:t>
        <a:bodyPr/>
        <a:lstStyle/>
        <a:p>
          <a:endParaRPr lang="ru-RU"/>
        </a:p>
      </dgm:t>
    </dgm:pt>
    <dgm:pt modelId="{B4878C77-DAE8-473D-A6F0-B954F50C4C69}">
      <dgm:prSet phldrT="[Текст]"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Материалы  проверки, свидетельствующие о представлении служащим недостоверных и (или) неполных сведений о доходах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3638280-A03D-44B5-B809-E3BDEE229B24}" type="parTrans" cxnId="{0C8C7EAA-78D2-4708-A88B-DD345E1DC77B}">
      <dgm:prSet/>
      <dgm:spPr>
        <a:ln w="31750"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B737F11A-8C4E-4FE6-9413-B169C3F631B1}" type="sibTrans" cxnId="{0C8C7EAA-78D2-4708-A88B-DD345E1DC77B}">
      <dgm:prSet/>
      <dgm:spPr/>
      <dgm:t>
        <a:bodyPr/>
        <a:lstStyle/>
        <a:p>
          <a:endParaRPr lang="ru-RU"/>
        </a:p>
      </dgm:t>
    </dgm:pt>
    <dgm:pt modelId="{0A71C19C-549F-4494-905A-D3566AD3CD72}">
      <dgm:prSet custT="1"/>
      <dgm:spPr>
        <a:solidFill>
          <a:srgbClr val="21788B"/>
        </a:solidFill>
      </dgm:spPr>
      <dgm:t>
        <a:bodyPr/>
        <a:lstStyle/>
        <a:p>
          <a:r>
            <a:rPr lang="ru-RU" sz="1400" b="1" dirty="0" smtClean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Материалы проверки, свидетельствующие о несоблюдении служащим требований к служебному поведению и (или) об урегулировании КИ</a:t>
          </a:r>
          <a:endParaRPr lang="ru-RU" sz="1400" b="1" dirty="0"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0F4697F-A2F9-4521-9284-5533C6704649}" type="parTrans" cxnId="{53B1782F-E6B3-4D0C-B2F8-D3D03AA72180}">
      <dgm:prSet/>
      <dgm:spPr>
        <a:ln w="31750"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ru-RU" dirty="0"/>
        </a:p>
      </dgm:t>
    </dgm:pt>
    <dgm:pt modelId="{99D9EBAD-E612-4661-8361-3FEB36066A6B}" type="sibTrans" cxnId="{53B1782F-E6B3-4D0C-B2F8-D3D03AA72180}">
      <dgm:prSet/>
      <dgm:spPr/>
      <dgm:t>
        <a:bodyPr/>
        <a:lstStyle/>
        <a:p>
          <a:endParaRPr lang="ru-RU"/>
        </a:p>
      </dgm:t>
    </dgm:pt>
    <dgm:pt modelId="{27D63847-0789-43AA-8DCE-1E4A1201AA84}">
      <dgm:prSet custT="1"/>
      <dgm:spPr>
        <a:solidFill>
          <a:srgbClr val="21788B"/>
        </a:solidFill>
      </dgm:spPr>
      <dgm:t>
        <a:bodyPr/>
        <a:lstStyle/>
        <a:p>
          <a:r>
            <a:rPr lang="ru-RU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Рассмотрение уведомлений организаций о трудоустройстве бывшего служащего</a:t>
          </a:r>
          <a:endParaRPr lang="ru-RU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4CCCAFA-7448-4891-83A6-DC17AC83C271}" type="parTrans" cxnId="{09E54FBD-32FB-4379-978F-BF2A2E1545F0}">
      <dgm:prSet/>
      <dgm:spPr>
        <a:ln w="31750"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F2113AB4-CC2D-44AF-972C-D41B5EB45C57}" type="sibTrans" cxnId="{09E54FBD-32FB-4379-978F-BF2A2E1545F0}">
      <dgm:prSet/>
      <dgm:spPr/>
      <dgm:t>
        <a:bodyPr/>
        <a:lstStyle/>
        <a:p>
          <a:endParaRPr lang="ru-RU"/>
        </a:p>
      </dgm:t>
    </dgm:pt>
    <dgm:pt modelId="{BF3C9966-4D7F-437C-B6BD-9A87B771200F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Уведомление служащего о возникновении личной заинтересованности, которая приводит или может привести к КИ</a:t>
          </a:r>
          <a:endParaRPr lang="ru-RU" sz="16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C3EF4E8-6CE0-4D5A-B936-BE30E3A3C158}" type="parTrans" cxnId="{8F672890-A921-47C6-A9E9-3FE01F7A6963}">
      <dgm:prSet/>
      <dgm:spPr>
        <a:ln w="31750"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CE849CFD-D219-4962-BD82-6C02DA3B2DAB}" type="sibTrans" cxnId="{8F672890-A921-47C6-A9E9-3FE01F7A6963}">
      <dgm:prSet/>
      <dgm:spPr/>
      <dgm:t>
        <a:bodyPr/>
        <a:lstStyle/>
        <a:p>
          <a:endParaRPr lang="ru-RU"/>
        </a:p>
      </dgm:t>
    </dgm:pt>
    <dgm:pt modelId="{02EF45A4-75C6-4561-8C3C-41B22C1AD723}">
      <dgm:prSet custT="1"/>
      <dgm:spPr>
        <a:solidFill>
          <a:schemeClr val="accent5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Материалы по вопросу дачи согласия служащему на трудоустройство</a:t>
          </a:r>
        </a:p>
        <a:p>
          <a:r>
            <a:rPr lang="ru-RU" sz="24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! </a:t>
          </a:r>
          <a:r>
            <a:rPr lang="ru-RU" sz="1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Решение обязательно для представителя нанимателя</a:t>
          </a:r>
          <a:endParaRPr lang="ru-RU" sz="1800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AA6FA41-3649-481F-A2B4-3640380140A4}" type="parTrans" cxnId="{A3F412D8-DF31-4CEA-996C-C50558C14C82}">
      <dgm:prSet/>
      <dgm:spPr>
        <a:ln w="31750">
          <a:solidFill>
            <a:schemeClr val="accent5">
              <a:lumMod val="75000"/>
            </a:schemeClr>
          </a:solidFill>
        </a:ln>
      </dgm:spPr>
      <dgm:t>
        <a:bodyPr/>
        <a:lstStyle/>
        <a:p>
          <a:endParaRPr lang="ru-RU"/>
        </a:p>
      </dgm:t>
    </dgm:pt>
    <dgm:pt modelId="{FD673295-F151-49F6-9101-B337D3B657A5}" type="sibTrans" cxnId="{A3F412D8-DF31-4CEA-996C-C50558C14C82}">
      <dgm:prSet/>
      <dgm:spPr/>
      <dgm:t>
        <a:bodyPr/>
        <a:lstStyle/>
        <a:p>
          <a:endParaRPr lang="ru-RU"/>
        </a:p>
      </dgm:t>
    </dgm:pt>
    <dgm:pt modelId="{FF86052A-F2AD-4328-8530-D54E990075E3}" type="pres">
      <dgm:prSet presAssocID="{2A29D621-C700-4D63-B8E7-4083D40EEC7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7277D45-8112-4924-BF25-053266E0C2E7}" type="pres">
      <dgm:prSet presAssocID="{F3970C96-070F-4C10-B265-B26AE47C514D}" presName="centerShape" presStyleLbl="node0" presStyleIdx="0" presStyleCnt="1" custScaleX="284844" custScaleY="136610" custLinFactNeighborX="-3713" custLinFactNeighborY="2211"/>
      <dgm:spPr/>
      <dgm:t>
        <a:bodyPr/>
        <a:lstStyle/>
        <a:p>
          <a:endParaRPr lang="ru-RU"/>
        </a:p>
      </dgm:t>
    </dgm:pt>
    <dgm:pt modelId="{D4F273C7-A8AE-4A62-A2FB-8297BB8947CC}" type="pres">
      <dgm:prSet presAssocID="{B0F4697F-A2F9-4521-9284-5533C6704649}" presName="Name9" presStyleLbl="parChTrans1D2" presStyleIdx="0" presStyleCnt="7"/>
      <dgm:spPr/>
      <dgm:t>
        <a:bodyPr/>
        <a:lstStyle/>
        <a:p>
          <a:endParaRPr lang="ru-RU"/>
        </a:p>
      </dgm:t>
    </dgm:pt>
    <dgm:pt modelId="{B14DBD9B-20D8-4F1C-8397-84F716603E6E}" type="pres">
      <dgm:prSet presAssocID="{B0F4697F-A2F9-4521-9284-5533C6704649}" presName="connTx" presStyleLbl="parChTrans1D2" presStyleIdx="0" presStyleCnt="7"/>
      <dgm:spPr/>
      <dgm:t>
        <a:bodyPr/>
        <a:lstStyle/>
        <a:p>
          <a:endParaRPr lang="ru-RU"/>
        </a:p>
      </dgm:t>
    </dgm:pt>
    <dgm:pt modelId="{6AC33DEC-DA26-45C2-9D33-F93FF17F2214}" type="pres">
      <dgm:prSet presAssocID="{0A71C19C-549F-4494-905A-D3566AD3CD72}" presName="node" presStyleLbl="node1" presStyleIdx="0" presStyleCnt="7" custScaleX="252521" custScaleY="130961" custRadScaleRad="99445" custRadScaleInc="634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0B441B-712B-46F9-BC26-35D4FB938677}" type="pres">
      <dgm:prSet presAssocID="{7C3EF4E8-6CE0-4D5A-B936-BE30E3A3C158}" presName="Name9" presStyleLbl="parChTrans1D2" presStyleIdx="1" presStyleCnt="7"/>
      <dgm:spPr/>
      <dgm:t>
        <a:bodyPr/>
        <a:lstStyle/>
        <a:p>
          <a:endParaRPr lang="ru-RU"/>
        </a:p>
      </dgm:t>
    </dgm:pt>
    <dgm:pt modelId="{B616B4B5-0197-47C6-A373-A96CF8D95071}" type="pres">
      <dgm:prSet presAssocID="{7C3EF4E8-6CE0-4D5A-B936-BE30E3A3C158}" presName="connTx" presStyleLbl="parChTrans1D2" presStyleIdx="1" presStyleCnt="7"/>
      <dgm:spPr/>
      <dgm:t>
        <a:bodyPr/>
        <a:lstStyle/>
        <a:p>
          <a:endParaRPr lang="ru-RU"/>
        </a:p>
      </dgm:t>
    </dgm:pt>
    <dgm:pt modelId="{684E6196-86CD-4F56-8AB6-18AE64030BE3}" type="pres">
      <dgm:prSet presAssocID="{BF3C9966-4D7F-437C-B6BD-9A87B771200F}" presName="node" presStyleLbl="node1" presStyleIdx="1" presStyleCnt="7" custScaleX="252147" custScaleY="141104" custRadScaleRad="212302" custRadScaleInc="58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5CC8CF-44C5-4BC2-9F3D-F577821A737A}" type="pres">
      <dgm:prSet presAssocID="{7041F8A7-1F5A-4B28-9DAA-8D970D98098B}" presName="Name9" presStyleLbl="parChTrans1D2" presStyleIdx="2" presStyleCnt="7"/>
      <dgm:spPr/>
      <dgm:t>
        <a:bodyPr/>
        <a:lstStyle/>
        <a:p>
          <a:endParaRPr lang="ru-RU"/>
        </a:p>
      </dgm:t>
    </dgm:pt>
    <dgm:pt modelId="{F95A932D-632A-4BFC-A465-B8C4D4FE280D}" type="pres">
      <dgm:prSet presAssocID="{7041F8A7-1F5A-4B28-9DAA-8D970D98098B}" presName="connTx" presStyleLbl="parChTrans1D2" presStyleIdx="2" presStyleCnt="7"/>
      <dgm:spPr/>
      <dgm:t>
        <a:bodyPr/>
        <a:lstStyle/>
        <a:p>
          <a:endParaRPr lang="ru-RU"/>
        </a:p>
      </dgm:t>
    </dgm:pt>
    <dgm:pt modelId="{1BF4F504-885A-438E-852D-9770A7940DB7}" type="pres">
      <dgm:prSet presAssocID="{56B3EFD5-8E23-4E99-ADC3-2771E40CA343}" presName="node" presStyleLbl="node1" presStyleIdx="2" presStyleCnt="7" custScaleX="267439" custScaleY="173791" custRadScaleRad="190084" custRadScaleInc="-255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E08D62-900C-4295-8EE4-92AE0EFF1612}" type="pres">
      <dgm:prSet presAssocID="{7175C047-D986-4B2A-9661-99C0B449C935}" presName="Name9" presStyleLbl="parChTrans1D2" presStyleIdx="3" presStyleCnt="7"/>
      <dgm:spPr/>
      <dgm:t>
        <a:bodyPr/>
        <a:lstStyle/>
        <a:p>
          <a:endParaRPr lang="ru-RU"/>
        </a:p>
      </dgm:t>
    </dgm:pt>
    <dgm:pt modelId="{6F7DA63E-64DC-45FA-8111-4019EBCDE9FA}" type="pres">
      <dgm:prSet presAssocID="{7175C047-D986-4B2A-9661-99C0B449C935}" presName="connTx" presStyleLbl="parChTrans1D2" presStyleIdx="3" presStyleCnt="7"/>
      <dgm:spPr/>
      <dgm:t>
        <a:bodyPr/>
        <a:lstStyle/>
        <a:p>
          <a:endParaRPr lang="ru-RU"/>
        </a:p>
      </dgm:t>
    </dgm:pt>
    <dgm:pt modelId="{A17678A0-FD8A-4191-A274-5F10C35BAA38}" type="pres">
      <dgm:prSet presAssocID="{E41138B2-0FBB-404A-9929-196DC8CA35F3}" presName="node" presStyleLbl="node1" presStyleIdx="3" presStyleCnt="7" custScaleX="170572" custScaleY="85407" custRadScaleRad="134796" custRadScaleInc="-898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881AD-4512-40C6-AD85-5007CECEF8D6}" type="pres">
      <dgm:prSet presAssocID="{5AA6FA41-3649-481F-A2B4-3640380140A4}" presName="Name9" presStyleLbl="parChTrans1D2" presStyleIdx="4" presStyleCnt="7"/>
      <dgm:spPr/>
      <dgm:t>
        <a:bodyPr/>
        <a:lstStyle/>
        <a:p>
          <a:endParaRPr lang="ru-RU"/>
        </a:p>
      </dgm:t>
    </dgm:pt>
    <dgm:pt modelId="{C14FB290-C0E9-49CC-A0DD-162A1D1EF325}" type="pres">
      <dgm:prSet presAssocID="{5AA6FA41-3649-481F-A2B4-3640380140A4}" presName="connTx" presStyleLbl="parChTrans1D2" presStyleIdx="4" presStyleCnt="7"/>
      <dgm:spPr/>
      <dgm:t>
        <a:bodyPr/>
        <a:lstStyle/>
        <a:p>
          <a:endParaRPr lang="ru-RU"/>
        </a:p>
      </dgm:t>
    </dgm:pt>
    <dgm:pt modelId="{08C4783F-4A12-4087-AB6F-A62125EC5748}" type="pres">
      <dgm:prSet presAssocID="{02EF45A4-75C6-4561-8C3C-41B22C1AD723}" presName="node" presStyleLbl="node1" presStyleIdx="4" presStyleCnt="7" custScaleX="423778" custScaleY="107533" custRadScaleRad="136763" custRadScaleInc="1028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8645AA-FC33-46D0-9C40-C31370A53540}" type="pres">
      <dgm:prSet presAssocID="{34CCCAFA-7448-4891-83A6-DC17AC83C271}" presName="Name9" presStyleLbl="parChTrans1D2" presStyleIdx="5" presStyleCnt="7"/>
      <dgm:spPr/>
      <dgm:t>
        <a:bodyPr/>
        <a:lstStyle/>
        <a:p>
          <a:endParaRPr lang="ru-RU"/>
        </a:p>
      </dgm:t>
    </dgm:pt>
    <dgm:pt modelId="{B62D929E-2C64-4929-8AE4-62B206C0EF9F}" type="pres">
      <dgm:prSet presAssocID="{34CCCAFA-7448-4891-83A6-DC17AC83C271}" presName="connTx" presStyleLbl="parChTrans1D2" presStyleIdx="5" presStyleCnt="7"/>
      <dgm:spPr/>
      <dgm:t>
        <a:bodyPr/>
        <a:lstStyle/>
        <a:p>
          <a:endParaRPr lang="ru-RU"/>
        </a:p>
      </dgm:t>
    </dgm:pt>
    <dgm:pt modelId="{8C882D13-5678-437D-B7BC-C3D9F4134F16}" type="pres">
      <dgm:prSet presAssocID="{27D63847-0789-43AA-8DCE-1E4A1201AA84}" presName="node" presStyleLbl="node1" presStyleIdx="5" presStyleCnt="7" custScaleX="182311" custScaleY="142111" custRadScaleRad="187460" custRadScaleInc="48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3BEBB8-8FA1-4842-AF5D-4E2610116F89}" type="pres">
      <dgm:prSet presAssocID="{A3638280-A03D-44B5-B809-E3BDEE229B24}" presName="Name9" presStyleLbl="parChTrans1D2" presStyleIdx="6" presStyleCnt="7"/>
      <dgm:spPr/>
      <dgm:t>
        <a:bodyPr/>
        <a:lstStyle/>
        <a:p>
          <a:endParaRPr lang="ru-RU"/>
        </a:p>
      </dgm:t>
    </dgm:pt>
    <dgm:pt modelId="{9F808D90-BAC3-4347-8541-A13A5BA9FED8}" type="pres">
      <dgm:prSet presAssocID="{A3638280-A03D-44B5-B809-E3BDEE229B24}" presName="connTx" presStyleLbl="parChTrans1D2" presStyleIdx="6" presStyleCnt="7"/>
      <dgm:spPr/>
      <dgm:t>
        <a:bodyPr/>
        <a:lstStyle/>
        <a:p>
          <a:endParaRPr lang="ru-RU"/>
        </a:p>
      </dgm:t>
    </dgm:pt>
    <dgm:pt modelId="{C8C7A4ED-EC8E-4012-A372-FD81FE9A2968}" type="pres">
      <dgm:prSet presAssocID="{B4878C77-DAE8-473D-A6F0-B954F50C4C69}" presName="node" presStyleLbl="node1" presStyleIdx="6" presStyleCnt="7" custScaleX="287125" custScaleY="132205" custRadScaleRad="178682" custRadScaleInc="-33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167F5D-9FCA-4C95-A4CF-CFAD789FD68A}" type="presOf" srcId="{7C3EF4E8-6CE0-4D5A-B936-BE30E3A3C158}" destId="{B616B4B5-0197-47C6-A373-A96CF8D95071}" srcOrd="1" destOrd="0" presId="urn:microsoft.com/office/officeart/2005/8/layout/radial1"/>
    <dgm:cxn modelId="{158AB309-DE7C-4D4A-AC30-5445E14EE72E}" type="presOf" srcId="{B0F4697F-A2F9-4521-9284-5533C6704649}" destId="{B14DBD9B-20D8-4F1C-8397-84F716603E6E}" srcOrd="1" destOrd="0" presId="urn:microsoft.com/office/officeart/2005/8/layout/radial1"/>
    <dgm:cxn modelId="{B3E2A56C-71A4-417E-8EE5-E12B1C297DF2}" type="presOf" srcId="{7175C047-D986-4B2A-9661-99C0B449C935}" destId="{6F7DA63E-64DC-45FA-8111-4019EBCDE9FA}" srcOrd="1" destOrd="0" presId="urn:microsoft.com/office/officeart/2005/8/layout/radial1"/>
    <dgm:cxn modelId="{0C8C7EAA-78D2-4708-A88B-DD345E1DC77B}" srcId="{F3970C96-070F-4C10-B265-B26AE47C514D}" destId="{B4878C77-DAE8-473D-A6F0-B954F50C4C69}" srcOrd="6" destOrd="0" parTransId="{A3638280-A03D-44B5-B809-E3BDEE229B24}" sibTransId="{B737F11A-8C4E-4FE6-9413-B169C3F631B1}"/>
    <dgm:cxn modelId="{190C7C48-DB9F-4484-84A2-2123011FC07E}" type="presOf" srcId="{A3638280-A03D-44B5-B809-E3BDEE229B24}" destId="{9F808D90-BAC3-4347-8541-A13A5BA9FED8}" srcOrd="1" destOrd="0" presId="urn:microsoft.com/office/officeart/2005/8/layout/radial1"/>
    <dgm:cxn modelId="{A3F412D8-DF31-4CEA-996C-C50558C14C82}" srcId="{F3970C96-070F-4C10-B265-B26AE47C514D}" destId="{02EF45A4-75C6-4561-8C3C-41B22C1AD723}" srcOrd="4" destOrd="0" parTransId="{5AA6FA41-3649-481F-A2B4-3640380140A4}" sibTransId="{FD673295-F151-49F6-9101-B337D3B657A5}"/>
    <dgm:cxn modelId="{A80E4749-34BF-470F-BD18-9B4F15410FE1}" type="presOf" srcId="{F3970C96-070F-4C10-B265-B26AE47C514D}" destId="{57277D45-8112-4924-BF25-053266E0C2E7}" srcOrd="0" destOrd="0" presId="urn:microsoft.com/office/officeart/2005/8/layout/radial1"/>
    <dgm:cxn modelId="{09E54FBD-32FB-4379-978F-BF2A2E1545F0}" srcId="{F3970C96-070F-4C10-B265-B26AE47C514D}" destId="{27D63847-0789-43AA-8DCE-1E4A1201AA84}" srcOrd="5" destOrd="0" parTransId="{34CCCAFA-7448-4891-83A6-DC17AC83C271}" sibTransId="{F2113AB4-CC2D-44AF-972C-D41B5EB45C57}"/>
    <dgm:cxn modelId="{012A989D-2292-4BA5-8A07-E7D3EDA744A7}" srcId="{F3970C96-070F-4C10-B265-B26AE47C514D}" destId="{E41138B2-0FBB-404A-9929-196DC8CA35F3}" srcOrd="3" destOrd="0" parTransId="{7175C047-D986-4B2A-9661-99C0B449C935}" sibTransId="{5EC361FC-0438-43DF-9FEE-8F7B6C242174}"/>
    <dgm:cxn modelId="{8EAF17B3-8EE9-4C3E-8FB4-D6C2044091A6}" type="presOf" srcId="{7175C047-D986-4B2A-9661-99C0B449C935}" destId="{0AE08D62-900C-4295-8EE4-92AE0EFF1612}" srcOrd="0" destOrd="0" presId="urn:microsoft.com/office/officeart/2005/8/layout/radial1"/>
    <dgm:cxn modelId="{67D940D2-4450-4351-8F10-FE4501F79FF8}" type="presOf" srcId="{5AA6FA41-3649-481F-A2B4-3640380140A4}" destId="{C14FB290-C0E9-49CC-A0DD-162A1D1EF325}" srcOrd="1" destOrd="0" presId="urn:microsoft.com/office/officeart/2005/8/layout/radial1"/>
    <dgm:cxn modelId="{B3DC4789-8BEB-4FEF-BF95-DF54E58093D6}" type="presOf" srcId="{2A29D621-C700-4D63-B8E7-4083D40EEC77}" destId="{FF86052A-F2AD-4328-8530-D54E990075E3}" srcOrd="0" destOrd="0" presId="urn:microsoft.com/office/officeart/2005/8/layout/radial1"/>
    <dgm:cxn modelId="{AA7396A1-D378-4184-B6A9-1102D9FA88EB}" type="presOf" srcId="{0A71C19C-549F-4494-905A-D3566AD3CD72}" destId="{6AC33DEC-DA26-45C2-9D33-F93FF17F2214}" srcOrd="0" destOrd="0" presId="urn:microsoft.com/office/officeart/2005/8/layout/radial1"/>
    <dgm:cxn modelId="{5F6CC348-C9A1-437F-B0A0-ED0F81CDE427}" type="presOf" srcId="{56B3EFD5-8E23-4E99-ADC3-2771E40CA343}" destId="{1BF4F504-885A-438E-852D-9770A7940DB7}" srcOrd="0" destOrd="0" presId="urn:microsoft.com/office/officeart/2005/8/layout/radial1"/>
    <dgm:cxn modelId="{53B1782F-E6B3-4D0C-B2F8-D3D03AA72180}" srcId="{F3970C96-070F-4C10-B265-B26AE47C514D}" destId="{0A71C19C-549F-4494-905A-D3566AD3CD72}" srcOrd="0" destOrd="0" parTransId="{B0F4697F-A2F9-4521-9284-5533C6704649}" sibTransId="{99D9EBAD-E612-4661-8361-3FEB36066A6B}"/>
    <dgm:cxn modelId="{D3ED814D-9D2B-4BC8-AB59-A99918D5DB20}" type="presOf" srcId="{34CCCAFA-7448-4891-83A6-DC17AC83C271}" destId="{B62D929E-2C64-4929-8AE4-62B206C0EF9F}" srcOrd="1" destOrd="0" presId="urn:microsoft.com/office/officeart/2005/8/layout/radial1"/>
    <dgm:cxn modelId="{4FAEBD52-6F5D-4E5C-8F52-C6196EF00B98}" type="presOf" srcId="{34CCCAFA-7448-4891-83A6-DC17AC83C271}" destId="{3B8645AA-FC33-46D0-9C40-C31370A53540}" srcOrd="0" destOrd="0" presId="urn:microsoft.com/office/officeart/2005/8/layout/radial1"/>
    <dgm:cxn modelId="{7DEB044A-BF77-4117-86A9-DE3E47B7160A}" type="presOf" srcId="{B0F4697F-A2F9-4521-9284-5533C6704649}" destId="{D4F273C7-A8AE-4A62-A2FB-8297BB8947CC}" srcOrd="0" destOrd="0" presId="urn:microsoft.com/office/officeart/2005/8/layout/radial1"/>
    <dgm:cxn modelId="{E1F1EE4E-DAEC-4D5F-BAAE-7106D255CA30}" type="presOf" srcId="{7041F8A7-1F5A-4B28-9DAA-8D970D98098B}" destId="{F95A932D-632A-4BFC-A465-B8C4D4FE280D}" srcOrd="1" destOrd="0" presId="urn:microsoft.com/office/officeart/2005/8/layout/radial1"/>
    <dgm:cxn modelId="{13E7335E-FC72-4F64-92B4-6545CABBE57B}" type="presOf" srcId="{02EF45A4-75C6-4561-8C3C-41B22C1AD723}" destId="{08C4783F-4A12-4087-AB6F-A62125EC5748}" srcOrd="0" destOrd="0" presId="urn:microsoft.com/office/officeart/2005/8/layout/radial1"/>
    <dgm:cxn modelId="{FFA952E7-69D2-4A8C-A99F-C77B021446EE}" type="presOf" srcId="{B4878C77-DAE8-473D-A6F0-B954F50C4C69}" destId="{C8C7A4ED-EC8E-4012-A372-FD81FE9A2968}" srcOrd="0" destOrd="0" presId="urn:microsoft.com/office/officeart/2005/8/layout/radial1"/>
    <dgm:cxn modelId="{8F672890-A921-47C6-A9E9-3FE01F7A6963}" srcId="{F3970C96-070F-4C10-B265-B26AE47C514D}" destId="{BF3C9966-4D7F-437C-B6BD-9A87B771200F}" srcOrd="1" destOrd="0" parTransId="{7C3EF4E8-6CE0-4D5A-B936-BE30E3A3C158}" sibTransId="{CE849CFD-D219-4962-BD82-6C02DA3B2DAB}"/>
    <dgm:cxn modelId="{F9303992-E67E-43F6-A23F-E64D26136C32}" srcId="{2A29D621-C700-4D63-B8E7-4083D40EEC77}" destId="{F3970C96-070F-4C10-B265-B26AE47C514D}" srcOrd="0" destOrd="0" parTransId="{86C99789-8108-4709-B698-3B5A786539D6}" sibTransId="{46064E38-7361-48E0-B6E5-37180B0D434A}"/>
    <dgm:cxn modelId="{C310ABA8-A897-48BC-BA7D-15E89C6D5293}" type="presOf" srcId="{7C3EF4E8-6CE0-4D5A-B936-BE30E3A3C158}" destId="{600B441B-712B-46F9-BC26-35D4FB938677}" srcOrd="0" destOrd="0" presId="urn:microsoft.com/office/officeart/2005/8/layout/radial1"/>
    <dgm:cxn modelId="{997476C4-80D0-4A6B-A202-F658F0D9E41B}" srcId="{F3970C96-070F-4C10-B265-B26AE47C514D}" destId="{56B3EFD5-8E23-4E99-ADC3-2771E40CA343}" srcOrd="2" destOrd="0" parTransId="{7041F8A7-1F5A-4B28-9DAA-8D970D98098B}" sibTransId="{9D94F937-DAEC-44D4-9865-CF2A5674F28F}"/>
    <dgm:cxn modelId="{B21B16D7-C720-4379-BAF8-2898CB30F329}" type="presOf" srcId="{7041F8A7-1F5A-4B28-9DAA-8D970D98098B}" destId="{B25CC8CF-44C5-4BC2-9F3D-F577821A737A}" srcOrd="0" destOrd="0" presId="urn:microsoft.com/office/officeart/2005/8/layout/radial1"/>
    <dgm:cxn modelId="{348B981C-6497-455B-9BA9-F24E199BD8F6}" type="presOf" srcId="{27D63847-0789-43AA-8DCE-1E4A1201AA84}" destId="{8C882D13-5678-437D-B7BC-C3D9F4134F16}" srcOrd="0" destOrd="0" presId="urn:microsoft.com/office/officeart/2005/8/layout/radial1"/>
    <dgm:cxn modelId="{F5DE68DF-2552-4AB7-912A-AE5FF1732AC2}" type="presOf" srcId="{A3638280-A03D-44B5-B809-E3BDEE229B24}" destId="{7C3BEBB8-8FA1-4842-AF5D-4E2610116F89}" srcOrd="0" destOrd="0" presId="urn:microsoft.com/office/officeart/2005/8/layout/radial1"/>
    <dgm:cxn modelId="{A559AECC-BC42-41DD-BB82-9216A556EECB}" type="presOf" srcId="{5AA6FA41-3649-481F-A2B4-3640380140A4}" destId="{622881AD-4512-40C6-AD85-5007CECEF8D6}" srcOrd="0" destOrd="0" presId="urn:microsoft.com/office/officeart/2005/8/layout/radial1"/>
    <dgm:cxn modelId="{5397D1BA-D463-4A73-BC4E-555ED6A92942}" type="presOf" srcId="{BF3C9966-4D7F-437C-B6BD-9A87B771200F}" destId="{684E6196-86CD-4F56-8AB6-18AE64030BE3}" srcOrd="0" destOrd="0" presId="urn:microsoft.com/office/officeart/2005/8/layout/radial1"/>
    <dgm:cxn modelId="{0053FA2D-425C-4A6A-87AE-62BB8299ECAB}" type="presOf" srcId="{E41138B2-0FBB-404A-9929-196DC8CA35F3}" destId="{A17678A0-FD8A-4191-A274-5F10C35BAA38}" srcOrd="0" destOrd="0" presId="urn:microsoft.com/office/officeart/2005/8/layout/radial1"/>
    <dgm:cxn modelId="{13AF4742-0415-472C-8937-FFEBB66C9F71}" type="presParOf" srcId="{FF86052A-F2AD-4328-8530-D54E990075E3}" destId="{57277D45-8112-4924-BF25-053266E0C2E7}" srcOrd="0" destOrd="0" presId="urn:microsoft.com/office/officeart/2005/8/layout/radial1"/>
    <dgm:cxn modelId="{987998A1-080B-497E-84A0-8AF58B3E8485}" type="presParOf" srcId="{FF86052A-F2AD-4328-8530-D54E990075E3}" destId="{D4F273C7-A8AE-4A62-A2FB-8297BB8947CC}" srcOrd="1" destOrd="0" presId="urn:microsoft.com/office/officeart/2005/8/layout/radial1"/>
    <dgm:cxn modelId="{73099690-4507-4C95-AEF6-B8F41358A89B}" type="presParOf" srcId="{D4F273C7-A8AE-4A62-A2FB-8297BB8947CC}" destId="{B14DBD9B-20D8-4F1C-8397-84F716603E6E}" srcOrd="0" destOrd="0" presId="urn:microsoft.com/office/officeart/2005/8/layout/radial1"/>
    <dgm:cxn modelId="{9DAB9D36-8ACA-4437-8619-F38588AC66E5}" type="presParOf" srcId="{FF86052A-F2AD-4328-8530-D54E990075E3}" destId="{6AC33DEC-DA26-45C2-9D33-F93FF17F2214}" srcOrd="2" destOrd="0" presId="urn:microsoft.com/office/officeart/2005/8/layout/radial1"/>
    <dgm:cxn modelId="{160BC9CD-84C1-4EA7-9175-63C9983A7261}" type="presParOf" srcId="{FF86052A-F2AD-4328-8530-D54E990075E3}" destId="{600B441B-712B-46F9-BC26-35D4FB938677}" srcOrd="3" destOrd="0" presId="urn:microsoft.com/office/officeart/2005/8/layout/radial1"/>
    <dgm:cxn modelId="{D8F7473E-CE84-43C1-A20A-0BAB2E19F75F}" type="presParOf" srcId="{600B441B-712B-46F9-BC26-35D4FB938677}" destId="{B616B4B5-0197-47C6-A373-A96CF8D95071}" srcOrd="0" destOrd="0" presId="urn:microsoft.com/office/officeart/2005/8/layout/radial1"/>
    <dgm:cxn modelId="{E773386A-C902-497B-A3C4-765636502F80}" type="presParOf" srcId="{FF86052A-F2AD-4328-8530-D54E990075E3}" destId="{684E6196-86CD-4F56-8AB6-18AE64030BE3}" srcOrd="4" destOrd="0" presId="urn:microsoft.com/office/officeart/2005/8/layout/radial1"/>
    <dgm:cxn modelId="{331ED258-D5FA-4E8E-ACE2-73F2FE66698A}" type="presParOf" srcId="{FF86052A-F2AD-4328-8530-D54E990075E3}" destId="{B25CC8CF-44C5-4BC2-9F3D-F577821A737A}" srcOrd="5" destOrd="0" presId="urn:microsoft.com/office/officeart/2005/8/layout/radial1"/>
    <dgm:cxn modelId="{1DC06E51-D3F3-403B-8555-9A2E063C1D2D}" type="presParOf" srcId="{B25CC8CF-44C5-4BC2-9F3D-F577821A737A}" destId="{F95A932D-632A-4BFC-A465-B8C4D4FE280D}" srcOrd="0" destOrd="0" presId="urn:microsoft.com/office/officeart/2005/8/layout/radial1"/>
    <dgm:cxn modelId="{EC2835BB-EAE1-4AAD-9C46-0291E9901CA0}" type="presParOf" srcId="{FF86052A-F2AD-4328-8530-D54E990075E3}" destId="{1BF4F504-885A-438E-852D-9770A7940DB7}" srcOrd="6" destOrd="0" presId="urn:microsoft.com/office/officeart/2005/8/layout/radial1"/>
    <dgm:cxn modelId="{4F66661C-0A85-4BDE-B366-B9CA17DACAEC}" type="presParOf" srcId="{FF86052A-F2AD-4328-8530-D54E990075E3}" destId="{0AE08D62-900C-4295-8EE4-92AE0EFF1612}" srcOrd="7" destOrd="0" presId="urn:microsoft.com/office/officeart/2005/8/layout/radial1"/>
    <dgm:cxn modelId="{4552D8B3-53A6-4F4A-8195-F5AA12131A02}" type="presParOf" srcId="{0AE08D62-900C-4295-8EE4-92AE0EFF1612}" destId="{6F7DA63E-64DC-45FA-8111-4019EBCDE9FA}" srcOrd="0" destOrd="0" presId="urn:microsoft.com/office/officeart/2005/8/layout/radial1"/>
    <dgm:cxn modelId="{3B0B5F92-3B21-43BB-8FF0-CBFD65CB90F9}" type="presParOf" srcId="{FF86052A-F2AD-4328-8530-D54E990075E3}" destId="{A17678A0-FD8A-4191-A274-5F10C35BAA38}" srcOrd="8" destOrd="0" presId="urn:microsoft.com/office/officeart/2005/8/layout/radial1"/>
    <dgm:cxn modelId="{01C34F56-AE13-4500-9E93-9F74A05512E2}" type="presParOf" srcId="{FF86052A-F2AD-4328-8530-D54E990075E3}" destId="{622881AD-4512-40C6-AD85-5007CECEF8D6}" srcOrd="9" destOrd="0" presId="urn:microsoft.com/office/officeart/2005/8/layout/radial1"/>
    <dgm:cxn modelId="{4E1147F7-707E-4414-B58A-3E80B4A2EF08}" type="presParOf" srcId="{622881AD-4512-40C6-AD85-5007CECEF8D6}" destId="{C14FB290-C0E9-49CC-A0DD-162A1D1EF325}" srcOrd="0" destOrd="0" presId="urn:microsoft.com/office/officeart/2005/8/layout/radial1"/>
    <dgm:cxn modelId="{2B817D01-DCE4-44AF-BB9F-167DCB9D9724}" type="presParOf" srcId="{FF86052A-F2AD-4328-8530-D54E990075E3}" destId="{08C4783F-4A12-4087-AB6F-A62125EC5748}" srcOrd="10" destOrd="0" presId="urn:microsoft.com/office/officeart/2005/8/layout/radial1"/>
    <dgm:cxn modelId="{76B4568B-F588-45E0-8EAD-0917B2684A20}" type="presParOf" srcId="{FF86052A-F2AD-4328-8530-D54E990075E3}" destId="{3B8645AA-FC33-46D0-9C40-C31370A53540}" srcOrd="11" destOrd="0" presId="urn:microsoft.com/office/officeart/2005/8/layout/radial1"/>
    <dgm:cxn modelId="{A0B28045-6A73-4B8F-BC93-6F227125C830}" type="presParOf" srcId="{3B8645AA-FC33-46D0-9C40-C31370A53540}" destId="{B62D929E-2C64-4929-8AE4-62B206C0EF9F}" srcOrd="0" destOrd="0" presId="urn:microsoft.com/office/officeart/2005/8/layout/radial1"/>
    <dgm:cxn modelId="{B3E2433F-2847-4EE6-A3AB-952B02586B0E}" type="presParOf" srcId="{FF86052A-F2AD-4328-8530-D54E990075E3}" destId="{8C882D13-5678-437D-B7BC-C3D9F4134F16}" srcOrd="12" destOrd="0" presId="urn:microsoft.com/office/officeart/2005/8/layout/radial1"/>
    <dgm:cxn modelId="{33A12686-9EB2-47FC-A2D2-DFCEE3636861}" type="presParOf" srcId="{FF86052A-F2AD-4328-8530-D54E990075E3}" destId="{7C3BEBB8-8FA1-4842-AF5D-4E2610116F89}" srcOrd="13" destOrd="0" presId="urn:microsoft.com/office/officeart/2005/8/layout/radial1"/>
    <dgm:cxn modelId="{5399604F-1CF9-44CC-AC73-6D3662B3BDE4}" type="presParOf" srcId="{7C3BEBB8-8FA1-4842-AF5D-4E2610116F89}" destId="{9F808D90-BAC3-4347-8541-A13A5BA9FED8}" srcOrd="0" destOrd="0" presId="urn:microsoft.com/office/officeart/2005/8/layout/radial1"/>
    <dgm:cxn modelId="{88B468AE-7FC0-4BB2-B440-7713B10E6593}" type="presParOf" srcId="{FF86052A-F2AD-4328-8530-D54E990075E3}" destId="{C8C7A4ED-EC8E-4012-A372-FD81FE9A2968}" srcOrd="14" destOrd="0" presId="urn:microsoft.com/office/officeart/2005/8/layout/radial1"/>
  </dgm:cxnLst>
  <dgm:bg>
    <a:gradFill flip="none" rotWithShape="1">
      <a:gsLst>
        <a:gs pos="0">
          <a:schemeClr val="accent3">
            <a:lumMod val="5000"/>
            <a:lumOff val="95000"/>
          </a:schemeClr>
        </a:gs>
        <a:gs pos="74000">
          <a:schemeClr val="accent3">
            <a:lumMod val="45000"/>
            <a:lumOff val="55000"/>
          </a:schemeClr>
        </a:gs>
        <a:gs pos="83000">
          <a:schemeClr val="accent3">
            <a:lumMod val="45000"/>
            <a:lumOff val="55000"/>
          </a:schemeClr>
        </a:gs>
        <a:gs pos="100000">
          <a:schemeClr val="accent3">
            <a:lumMod val="30000"/>
            <a:lumOff val="70000"/>
          </a:schemeClr>
        </a:gs>
      </a:gsLst>
      <a:lin ang="5400000" scaled="1"/>
      <a:tileRect/>
    </a:gra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529D15D-ADC4-458C-859B-A958F10939CA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064F553F-E961-418B-84E7-525EBE7C5C04}">
      <dgm:prSet phldrT="[Текст]" custT="1"/>
      <dgm:spPr>
        <a:gradFill flip="none" rotWithShape="1">
          <a:gsLst>
            <a:gs pos="5100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Направляется представителю нанимателя и служащему – 7 дней</a:t>
          </a:r>
        </a:p>
        <a:p>
          <a:r>
            <a: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Направляется гражданину – не позднее рабочего дня после дня заседания комиссии</a:t>
          </a:r>
          <a:endParaRPr lang="ru-RU" sz="20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6A5E7C7-DF54-4035-92E5-E4CF715CA82F}" type="parTrans" cxnId="{87759C7F-7A77-47D1-838D-D37849897C10}">
      <dgm:prSet/>
      <dgm:spPr/>
      <dgm:t>
        <a:bodyPr/>
        <a:lstStyle/>
        <a:p>
          <a:endParaRPr lang="ru-RU"/>
        </a:p>
      </dgm:t>
    </dgm:pt>
    <dgm:pt modelId="{DAF63A01-8C08-449F-8546-8EEB4FF88345}" type="sibTrans" cxnId="{87759C7F-7A77-47D1-838D-D37849897C10}">
      <dgm:prSet/>
      <dgm:spPr/>
      <dgm:t>
        <a:bodyPr/>
        <a:lstStyle/>
        <a:p>
          <a:endParaRPr lang="ru-RU"/>
        </a:p>
      </dgm:t>
    </dgm:pt>
    <dgm:pt modelId="{14CA6602-747C-4FB7-8CAD-9A29F0703DB8}">
      <dgm:prSet phldrT="[Текст]" custT="1"/>
      <dgm:spPr>
        <a:gradFill flip="none" rotWithShape="1">
          <a:gsLst>
            <a:gs pos="20917">
              <a:schemeClr val="bg1"/>
            </a:gs>
            <a:gs pos="8140">
              <a:srgbClr val="F0F6FB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Приобщается полностью (или в выписка из него) к личному делу служащего</a:t>
          </a:r>
        </a:p>
        <a:p>
          <a:pPr lvl="0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6748B3D-6E0D-461C-B35E-FADFE54E3307}" type="parTrans" cxnId="{FF9ADEE3-82E1-4395-A0EF-DC187C7486BF}">
      <dgm:prSet/>
      <dgm:spPr/>
      <dgm:t>
        <a:bodyPr/>
        <a:lstStyle/>
        <a:p>
          <a:endParaRPr lang="ru-RU"/>
        </a:p>
      </dgm:t>
    </dgm:pt>
    <dgm:pt modelId="{0AF51764-89E9-4015-9305-5C5EEDAC03E1}" type="sibTrans" cxnId="{FF9ADEE3-82E1-4395-A0EF-DC187C7486BF}">
      <dgm:prSet/>
      <dgm:spPr/>
      <dgm:t>
        <a:bodyPr/>
        <a:lstStyle/>
        <a:p>
          <a:endParaRPr lang="ru-RU"/>
        </a:p>
      </dgm:t>
    </dgm:pt>
    <dgm:pt modelId="{5C0730F7-880E-4AC1-ADC8-F8D192C931FA}">
      <dgm:prSet custT="1"/>
      <dgm:spPr>
        <a:gradFill flip="none" rotWithShape="1">
          <a:gsLst>
            <a:gs pos="4500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сайте органа рекомендуется размещение информации в форме новостного анонса</a:t>
          </a:r>
          <a:endParaRPr lang="ru-RU" sz="20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7CF04B4-9DF7-4672-AF07-1FCBB64F58CA}" type="parTrans" cxnId="{8B13F5FA-E789-43D2-89E2-B7AAA36228A6}">
      <dgm:prSet/>
      <dgm:spPr/>
      <dgm:t>
        <a:bodyPr/>
        <a:lstStyle/>
        <a:p>
          <a:endParaRPr lang="ru-RU"/>
        </a:p>
      </dgm:t>
    </dgm:pt>
    <dgm:pt modelId="{2AE734AE-9B43-4E7F-9CD6-5A9E4052FD0F}" type="sibTrans" cxnId="{8B13F5FA-E789-43D2-89E2-B7AAA36228A6}">
      <dgm:prSet/>
      <dgm:spPr/>
      <dgm:t>
        <a:bodyPr/>
        <a:lstStyle/>
        <a:p>
          <a:endParaRPr lang="ru-RU"/>
        </a:p>
      </dgm:t>
    </dgm:pt>
    <dgm:pt modelId="{FD545968-58F7-49A4-8003-F7D2B7B221FB}" type="pres">
      <dgm:prSet presAssocID="{C529D15D-ADC4-458C-859B-A958F10939CA}" presName="compositeShape" presStyleCnt="0">
        <dgm:presLayoutVars>
          <dgm:dir/>
          <dgm:resizeHandles/>
        </dgm:presLayoutVars>
      </dgm:prSet>
      <dgm:spPr/>
    </dgm:pt>
    <dgm:pt modelId="{98CC5E96-1CEB-47AA-BFAF-DA2D486AD81E}" type="pres">
      <dgm:prSet presAssocID="{C529D15D-ADC4-458C-859B-A958F10939CA}" presName="pyramid" presStyleLbl="node1" presStyleIdx="0" presStyleCnt="1" custLinFactNeighborX="-67640" custLinFactNeighborY="-20795"/>
      <dgm:spPr>
        <a:solidFill>
          <a:schemeClr val="accent5">
            <a:lumMod val="60000"/>
            <a:lumOff val="40000"/>
          </a:schemeClr>
        </a:solidFill>
      </dgm:spPr>
    </dgm:pt>
    <dgm:pt modelId="{3DA75DA7-8737-432B-9D41-B5059F6B258C}" type="pres">
      <dgm:prSet presAssocID="{C529D15D-ADC4-458C-859B-A958F10939CA}" presName="theList" presStyleCnt="0"/>
      <dgm:spPr/>
    </dgm:pt>
    <dgm:pt modelId="{4B743CC3-229F-40D7-8555-774B654BBF64}" type="pres">
      <dgm:prSet presAssocID="{064F553F-E961-418B-84E7-525EBE7C5C04}" presName="aNode" presStyleLbl="fgAcc1" presStyleIdx="0" presStyleCnt="3" custScaleX="364183" custScaleY="213194" custLinFactY="-7454" custLinFactNeighborX="4976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DF782A-4E92-4D32-A8FB-F01DE9131AEF}" type="pres">
      <dgm:prSet presAssocID="{064F553F-E961-418B-84E7-525EBE7C5C04}" presName="aSpace" presStyleCnt="0"/>
      <dgm:spPr/>
    </dgm:pt>
    <dgm:pt modelId="{D0F6A5DE-F08C-44FA-969C-89A1EFFF1EA7}" type="pres">
      <dgm:prSet presAssocID="{14CA6602-747C-4FB7-8CAD-9A29F0703DB8}" presName="aNode" presStyleLbl="fgAcc1" presStyleIdx="1" presStyleCnt="3" custScaleX="338930" custScaleY="185906" custLinFactY="1272" custLinFactNeighborX="1269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CA4B56-87A7-4526-BA71-3559AE999EC5}" type="pres">
      <dgm:prSet presAssocID="{14CA6602-747C-4FB7-8CAD-9A29F0703DB8}" presName="aSpace" presStyleCnt="0"/>
      <dgm:spPr/>
    </dgm:pt>
    <dgm:pt modelId="{78CEDFA4-72A2-44B5-A954-2E67F3720360}" type="pres">
      <dgm:prSet presAssocID="{5C0730F7-880E-4AC1-ADC8-F8D192C931FA}" presName="aNode" presStyleLbl="fgAcc1" presStyleIdx="2" presStyleCnt="3" custScaleX="297083" custScaleY="199317" custLinFactY="30078" custLinFactNeighborX="28846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628B4E-E145-4954-8DCA-A72E273AFB82}" type="pres">
      <dgm:prSet presAssocID="{5C0730F7-880E-4AC1-ADC8-F8D192C931FA}" presName="aSpace" presStyleCnt="0"/>
      <dgm:spPr/>
    </dgm:pt>
  </dgm:ptLst>
  <dgm:cxnLst>
    <dgm:cxn modelId="{462979B7-E9A0-41BC-9064-4D96E00AE436}" type="presOf" srcId="{C529D15D-ADC4-458C-859B-A958F10939CA}" destId="{FD545968-58F7-49A4-8003-F7D2B7B221FB}" srcOrd="0" destOrd="0" presId="urn:microsoft.com/office/officeart/2005/8/layout/pyramid2"/>
    <dgm:cxn modelId="{FF9ADEE3-82E1-4395-A0EF-DC187C7486BF}" srcId="{C529D15D-ADC4-458C-859B-A958F10939CA}" destId="{14CA6602-747C-4FB7-8CAD-9A29F0703DB8}" srcOrd="1" destOrd="0" parTransId="{B6748B3D-6E0D-461C-B35E-FADFE54E3307}" sibTransId="{0AF51764-89E9-4015-9305-5C5EEDAC03E1}"/>
    <dgm:cxn modelId="{839B84B0-55F9-4D54-93B7-05F99346B74C}" type="presOf" srcId="{064F553F-E961-418B-84E7-525EBE7C5C04}" destId="{4B743CC3-229F-40D7-8555-774B654BBF64}" srcOrd="0" destOrd="0" presId="urn:microsoft.com/office/officeart/2005/8/layout/pyramid2"/>
    <dgm:cxn modelId="{87759C7F-7A77-47D1-838D-D37849897C10}" srcId="{C529D15D-ADC4-458C-859B-A958F10939CA}" destId="{064F553F-E961-418B-84E7-525EBE7C5C04}" srcOrd="0" destOrd="0" parTransId="{A6A5E7C7-DF54-4035-92E5-E4CF715CA82F}" sibTransId="{DAF63A01-8C08-449F-8546-8EEB4FF88345}"/>
    <dgm:cxn modelId="{8B13F5FA-E789-43D2-89E2-B7AAA36228A6}" srcId="{C529D15D-ADC4-458C-859B-A958F10939CA}" destId="{5C0730F7-880E-4AC1-ADC8-F8D192C931FA}" srcOrd="2" destOrd="0" parTransId="{57CF04B4-9DF7-4672-AF07-1FCBB64F58CA}" sibTransId="{2AE734AE-9B43-4E7F-9CD6-5A9E4052FD0F}"/>
    <dgm:cxn modelId="{CB68E720-759F-4F6A-BF8D-812A8A50173D}" type="presOf" srcId="{5C0730F7-880E-4AC1-ADC8-F8D192C931FA}" destId="{78CEDFA4-72A2-44B5-A954-2E67F3720360}" srcOrd="0" destOrd="0" presId="urn:microsoft.com/office/officeart/2005/8/layout/pyramid2"/>
    <dgm:cxn modelId="{7CD3BE99-75D2-427C-8062-4A6972929226}" type="presOf" srcId="{14CA6602-747C-4FB7-8CAD-9A29F0703DB8}" destId="{D0F6A5DE-F08C-44FA-969C-89A1EFFF1EA7}" srcOrd="0" destOrd="0" presId="urn:microsoft.com/office/officeart/2005/8/layout/pyramid2"/>
    <dgm:cxn modelId="{F356E534-2D04-400B-9EA6-A193DB527B0F}" type="presParOf" srcId="{FD545968-58F7-49A4-8003-F7D2B7B221FB}" destId="{98CC5E96-1CEB-47AA-BFAF-DA2D486AD81E}" srcOrd="0" destOrd="0" presId="urn:microsoft.com/office/officeart/2005/8/layout/pyramid2"/>
    <dgm:cxn modelId="{F9A9B384-1D76-451F-A8B2-49DEA514FDC4}" type="presParOf" srcId="{FD545968-58F7-49A4-8003-F7D2B7B221FB}" destId="{3DA75DA7-8737-432B-9D41-B5059F6B258C}" srcOrd="1" destOrd="0" presId="urn:microsoft.com/office/officeart/2005/8/layout/pyramid2"/>
    <dgm:cxn modelId="{6DDC3E68-6D45-45FB-835A-47C348604920}" type="presParOf" srcId="{3DA75DA7-8737-432B-9D41-B5059F6B258C}" destId="{4B743CC3-229F-40D7-8555-774B654BBF64}" srcOrd="0" destOrd="0" presId="urn:microsoft.com/office/officeart/2005/8/layout/pyramid2"/>
    <dgm:cxn modelId="{7304B49D-D20C-4FEB-AA5C-7E701A8C5919}" type="presParOf" srcId="{3DA75DA7-8737-432B-9D41-B5059F6B258C}" destId="{C6DF782A-4E92-4D32-A8FB-F01DE9131AEF}" srcOrd="1" destOrd="0" presId="urn:microsoft.com/office/officeart/2005/8/layout/pyramid2"/>
    <dgm:cxn modelId="{4106AFB5-A867-4FB9-A148-490C407EB130}" type="presParOf" srcId="{3DA75DA7-8737-432B-9D41-B5059F6B258C}" destId="{D0F6A5DE-F08C-44FA-969C-89A1EFFF1EA7}" srcOrd="2" destOrd="0" presId="urn:microsoft.com/office/officeart/2005/8/layout/pyramid2"/>
    <dgm:cxn modelId="{181D78AE-03E4-4777-A8ED-6284573821B0}" type="presParOf" srcId="{3DA75DA7-8737-432B-9D41-B5059F6B258C}" destId="{D1CA4B56-87A7-4526-BA71-3559AE999EC5}" srcOrd="3" destOrd="0" presId="urn:microsoft.com/office/officeart/2005/8/layout/pyramid2"/>
    <dgm:cxn modelId="{51AE4E28-8896-4501-AAC0-FCC7D6CD06E5}" type="presParOf" srcId="{3DA75DA7-8737-432B-9D41-B5059F6B258C}" destId="{78CEDFA4-72A2-44B5-A954-2E67F3720360}" srcOrd="4" destOrd="0" presId="urn:microsoft.com/office/officeart/2005/8/layout/pyramid2"/>
    <dgm:cxn modelId="{4DD2F7DC-BC74-4681-B515-BEA622E78D6E}" type="presParOf" srcId="{3DA75DA7-8737-432B-9D41-B5059F6B258C}" destId="{9F628B4E-E145-4954-8DCA-A72E273AFB8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7287713-58C3-4E47-845F-04E7FBB46C9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867AA2-C203-4DD5-9228-22C7EA90D313}">
      <dgm:prSet phldrT="[Текст]" custT="1"/>
      <dgm:spPr>
        <a:solidFill>
          <a:srgbClr val="21788B"/>
        </a:solidFill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Правовые основания применения взысканий в отношении ГГС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09B46E8-DFAB-4CE1-87E3-514646EED9BE}" type="parTrans" cxnId="{466DDE86-8312-4826-9B6B-63B0C2C8D41A}">
      <dgm:prSet/>
      <dgm:spPr/>
      <dgm:t>
        <a:bodyPr/>
        <a:lstStyle/>
        <a:p>
          <a:endParaRPr lang="ru-RU"/>
        </a:p>
      </dgm:t>
    </dgm:pt>
    <dgm:pt modelId="{77A27F66-5FDA-4854-8B5F-BE4EDDF23E81}" type="sibTrans" cxnId="{466DDE86-8312-4826-9B6B-63B0C2C8D41A}">
      <dgm:prSet/>
      <dgm:spPr/>
      <dgm:t>
        <a:bodyPr/>
        <a:lstStyle/>
        <a:p>
          <a:endParaRPr lang="ru-RU"/>
        </a:p>
      </dgm:t>
    </dgm:pt>
    <dgm:pt modelId="{409FAFF4-2EBE-40E6-B186-6C0F1E8838A5}">
      <dgm:prSet phldrT="[Текст]" custT="1"/>
      <dgm:spPr/>
      <dgm:t>
        <a:bodyPr/>
        <a:lstStyle/>
        <a:p>
          <a:pPr>
            <a:spcAft>
              <a:spcPts val="600"/>
            </a:spcAft>
          </a:pPr>
          <a:r>
            <a: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ФЗ от 27.07.2004 № 79-ФЗ (статьи 59.1, 59.2, 59.3)</a:t>
          </a:r>
          <a:endParaRPr lang="ru-RU" sz="20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A3B5F48-B8F9-4DB2-A9F7-C0DF8ADECA9C}" type="parTrans" cxnId="{0830E7C5-A2D7-45F4-BE8B-CBE1833F08C5}">
      <dgm:prSet/>
      <dgm:spPr/>
      <dgm:t>
        <a:bodyPr/>
        <a:lstStyle/>
        <a:p>
          <a:endParaRPr lang="ru-RU"/>
        </a:p>
      </dgm:t>
    </dgm:pt>
    <dgm:pt modelId="{BBC8467B-CEBC-4FFC-A6EE-2665083A869B}" type="sibTrans" cxnId="{0830E7C5-A2D7-45F4-BE8B-CBE1833F08C5}">
      <dgm:prSet/>
      <dgm:spPr/>
      <dgm:t>
        <a:bodyPr/>
        <a:lstStyle/>
        <a:p>
          <a:endParaRPr lang="ru-RU"/>
        </a:p>
      </dgm:t>
    </dgm:pt>
    <dgm:pt modelId="{7F7C9865-037F-4CDF-9B49-F7449A642945}">
      <dgm:prSet phldrT="[Текст]" custT="1"/>
      <dgm:spPr/>
      <dgm:t>
        <a:bodyPr/>
        <a:lstStyle/>
        <a:p>
          <a:pPr>
            <a:spcAft>
              <a:spcPts val="600"/>
            </a:spcAft>
          </a:pPr>
          <a:r>
            <a:rPr lang="ru-RU" sz="2000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Правовые основания применения взысканий в отношении МС</a:t>
          </a:r>
          <a:endParaRPr lang="ru-RU" sz="2000" b="1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CF3AB1A-FA2B-415C-89FB-BF3C0E617220}" type="parTrans" cxnId="{F333189C-211F-4ABA-A457-CAE65A43111E}">
      <dgm:prSet/>
      <dgm:spPr/>
      <dgm:t>
        <a:bodyPr/>
        <a:lstStyle/>
        <a:p>
          <a:endParaRPr lang="ru-RU"/>
        </a:p>
      </dgm:t>
    </dgm:pt>
    <dgm:pt modelId="{9F7BE370-617D-4D49-906A-167053AA4A78}" type="sibTrans" cxnId="{F333189C-211F-4ABA-A457-CAE65A43111E}">
      <dgm:prSet/>
      <dgm:spPr/>
      <dgm:t>
        <a:bodyPr/>
        <a:lstStyle/>
        <a:p>
          <a:endParaRPr lang="ru-RU"/>
        </a:p>
      </dgm:t>
    </dgm:pt>
    <dgm:pt modelId="{F93A9D26-47EE-4C84-A692-1C39AC42E75D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1200"/>
            </a:spcAft>
          </a:pPr>
          <a:r>
            <a:rPr lang="ru-RU" sz="2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Закон НСО от 30.10.2007 № 157-ОЗ (статья 8.4)</a:t>
          </a:r>
          <a:endParaRPr lang="ru-RU" sz="20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8292011-E503-4411-BA71-84254F312421}" type="parTrans" cxnId="{B32A96F3-C573-4A60-B0BF-4E38059CF83B}">
      <dgm:prSet/>
      <dgm:spPr/>
      <dgm:t>
        <a:bodyPr/>
        <a:lstStyle/>
        <a:p>
          <a:endParaRPr lang="ru-RU"/>
        </a:p>
      </dgm:t>
    </dgm:pt>
    <dgm:pt modelId="{941CBDA5-ADE1-4570-96D9-CBEC582BF031}" type="sibTrans" cxnId="{B32A96F3-C573-4A60-B0BF-4E38059CF83B}">
      <dgm:prSet/>
      <dgm:spPr/>
      <dgm:t>
        <a:bodyPr/>
        <a:lstStyle/>
        <a:p>
          <a:endParaRPr lang="ru-RU"/>
        </a:p>
      </dgm:t>
    </dgm:pt>
    <dgm:pt modelId="{0C741B86-7451-487E-89FA-BEAB8E790DBB}">
      <dgm:prSet phldrT="[Текст]" custT="1"/>
      <dgm:spPr/>
      <dgm:t>
        <a:bodyPr/>
        <a:lstStyle/>
        <a:p>
          <a:pPr>
            <a:spcAft>
              <a:spcPts val="600"/>
            </a:spcAft>
          </a:pPr>
          <a:r>
            <a:rPr lang="ru-RU" sz="20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постановление Губернатора НСО от 26.11.2009 № 498                      (антикоррупционные проверки)  </a:t>
          </a:r>
          <a:endParaRPr lang="ru-RU" sz="20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F091945-315C-4B3B-95B5-8C1FED36F2E9}" type="sibTrans" cxnId="{8C434F39-6AFE-4FC3-AF70-0A308BB3E433}">
      <dgm:prSet/>
      <dgm:spPr/>
      <dgm:t>
        <a:bodyPr/>
        <a:lstStyle/>
        <a:p>
          <a:endParaRPr lang="ru-RU"/>
        </a:p>
      </dgm:t>
    </dgm:pt>
    <dgm:pt modelId="{DF1BCB41-8D7A-49C3-A8FD-97CB4E8EFCA5}" type="parTrans" cxnId="{8C434F39-6AFE-4FC3-AF70-0A308BB3E433}">
      <dgm:prSet/>
      <dgm:spPr/>
      <dgm:t>
        <a:bodyPr/>
        <a:lstStyle/>
        <a:p>
          <a:endParaRPr lang="ru-RU"/>
        </a:p>
      </dgm:t>
    </dgm:pt>
    <dgm:pt modelId="{2C024DE6-260A-4796-A954-07DE8F116C97}">
      <dgm:prSet phldrT="[Текст]"/>
      <dgm:spPr/>
      <dgm:t>
        <a:bodyPr/>
        <a:lstStyle/>
        <a:p>
          <a:pPr>
            <a:lnSpc>
              <a:spcPct val="90000"/>
            </a:lnSpc>
            <a:spcAft>
              <a:spcPct val="15000"/>
            </a:spcAft>
          </a:pPr>
          <a:endParaRPr lang="ru-RU" sz="1700" dirty="0"/>
        </a:p>
      </dgm:t>
    </dgm:pt>
    <dgm:pt modelId="{ECECA378-7A7D-4FFC-B0C8-C407E5F85B5B}" type="parTrans" cxnId="{54B28BBF-34E3-471A-85B3-C128B7BFE70E}">
      <dgm:prSet/>
      <dgm:spPr/>
      <dgm:t>
        <a:bodyPr/>
        <a:lstStyle/>
        <a:p>
          <a:endParaRPr lang="ru-RU"/>
        </a:p>
      </dgm:t>
    </dgm:pt>
    <dgm:pt modelId="{4EC53861-DAFD-4D4A-8FAC-13893AC335A2}" type="sibTrans" cxnId="{54B28BBF-34E3-471A-85B3-C128B7BFE70E}">
      <dgm:prSet/>
      <dgm:spPr/>
      <dgm:t>
        <a:bodyPr/>
        <a:lstStyle/>
        <a:p>
          <a:endParaRPr lang="ru-RU"/>
        </a:p>
      </dgm:t>
    </dgm:pt>
    <dgm:pt modelId="{CDB3EA27-9CD4-45F2-9CAA-79E7DDE0A800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1200"/>
            </a:spcAft>
          </a:pPr>
          <a:r>
            <a:rPr lang="ru-RU" sz="2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Трудовой кодекс РФ (статьи 192-194)</a:t>
          </a:r>
          <a:endParaRPr lang="ru-RU" sz="20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38FC30C-B47A-4DF5-8E0C-00B904B0F60A}" type="parTrans" cxnId="{A325DCBC-1B64-41C6-B6F6-03921FD453D5}">
      <dgm:prSet/>
      <dgm:spPr/>
      <dgm:t>
        <a:bodyPr/>
        <a:lstStyle/>
        <a:p>
          <a:endParaRPr lang="ru-RU"/>
        </a:p>
      </dgm:t>
    </dgm:pt>
    <dgm:pt modelId="{64579810-AB2F-4E1E-B06B-C11E17688BC5}" type="sibTrans" cxnId="{A325DCBC-1B64-41C6-B6F6-03921FD453D5}">
      <dgm:prSet/>
      <dgm:spPr/>
      <dgm:t>
        <a:bodyPr/>
        <a:lstStyle/>
        <a:p>
          <a:endParaRPr lang="ru-RU"/>
        </a:p>
      </dgm:t>
    </dgm:pt>
    <dgm:pt modelId="{D7A0D2B5-A2CE-4D44-B8D6-E8D77709CA94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1200"/>
            </a:spcAft>
          </a:pPr>
          <a:r>
            <a:rPr lang="ru-RU" sz="2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постановление Губернатора НСО от 04.03.2016 № 59 (антикоррупционные проверки)</a:t>
          </a:r>
          <a:endParaRPr lang="ru-RU" sz="20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937ADC3-7651-4194-A0CF-90FEDA3765F6}" type="parTrans" cxnId="{84D86DAC-38E0-4676-82B5-B74A47F9CFBF}">
      <dgm:prSet/>
      <dgm:spPr/>
      <dgm:t>
        <a:bodyPr/>
        <a:lstStyle/>
        <a:p>
          <a:endParaRPr lang="ru-RU"/>
        </a:p>
      </dgm:t>
    </dgm:pt>
    <dgm:pt modelId="{EA356A48-CFBB-4CB1-9140-E7A574D4326E}" type="sibTrans" cxnId="{84D86DAC-38E0-4676-82B5-B74A47F9CFBF}">
      <dgm:prSet/>
      <dgm:spPr/>
      <dgm:t>
        <a:bodyPr/>
        <a:lstStyle/>
        <a:p>
          <a:endParaRPr lang="ru-RU"/>
        </a:p>
      </dgm:t>
    </dgm:pt>
    <dgm:pt modelId="{9C4E61AF-BE34-41E7-84F5-E1DC1740583C}">
      <dgm:prSet phldrT="[Текст]" custT="1"/>
      <dgm:spPr/>
      <dgm:t>
        <a:bodyPr/>
        <a:lstStyle/>
        <a:p>
          <a:pPr>
            <a:lnSpc>
              <a:spcPct val="80000"/>
            </a:lnSpc>
            <a:spcAft>
              <a:spcPts val="1200"/>
            </a:spcAft>
          </a:pPr>
          <a:r>
            <a:rPr lang="ru-RU" sz="20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ФЗ от 02.03.2007 № 25-ФЗ (статьи 14.1, 15, 27, 27.1)</a:t>
          </a:r>
          <a:endParaRPr lang="ru-RU" sz="20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C6BCEBB-9474-40C6-94DA-F884E211960E}" type="parTrans" cxnId="{48555241-816F-4C95-81AA-BA90B19CD2A0}">
      <dgm:prSet/>
      <dgm:spPr/>
      <dgm:t>
        <a:bodyPr/>
        <a:lstStyle/>
        <a:p>
          <a:endParaRPr lang="ru-RU"/>
        </a:p>
      </dgm:t>
    </dgm:pt>
    <dgm:pt modelId="{501A922C-FF12-489D-8D9C-F40F71ECE138}" type="sibTrans" cxnId="{48555241-816F-4C95-81AA-BA90B19CD2A0}">
      <dgm:prSet/>
      <dgm:spPr/>
      <dgm:t>
        <a:bodyPr/>
        <a:lstStyle/>
        <a:p>
          <a:endParaRPr lang="ru-RU"/>
        </a:p>
      </dgm:t>
    </dgm:pt>
    <dgm:pt modelId="{B95046AB-0DBF-424A-B4B3-57C957D92602}">
      <dgm:prSet custT="1"/>
      <dgm:spPr>
        <a:solidFill>
          <a:srgbClr val="002060"/>
        </a:solidFill>
      </dgm:spPr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Правовые основания применения взысканий в отношении руководителей учреждений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ACEA634-0ECA-4FFE-9987-7E7D0B9DA41E}" type="parTrans" cxnId="{5989387E-D8EA-457F-BC23-27966427BDD8}">
      <dgm:prSet/>
      <dgm:spPr/>
      <dgm:t>
        <a:bodyPr/>
        <a:lstStyle/>
        <a:p>
          <a:endParaRPr lang="ru-RU"/>
        </a:p>
      </dgm:t>
    </dgm:pt>
    <dgm:pt modelId="{E95397AF-8DD6-462D-B21A-7ED339D1445B}" type="sibTrans" cxnId="{5989387E-D8EA-457F-BC23-27966427BDD8}">
      <dgm:prSet/>
      <dgm:spPr/>
      <dgm:t>
        <a:bodyPr/>
        <a:lstStyle/>
        <a:p>
          <a:endParaRPr lang="ru-RU"/>
        </a:p>
      </dgm:t>
    </dgm:pt>
    <dgm:pt modelId="{A36E863D-0499-4D87-8852-C9237F76260D}">
      <dgm:prSet custT="1"/>
      <dgm:spPr/>
      <dgm:t>
        <a:bodyPr/>
        <a:lstStyle/>
        <a:p>
          <a:r>
            <a:rPr lang="ru-RU" sz="1600" b="1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Трудовой кодекс РФ (статьи 192-193)</a:t>
          </a:r>
          <a:endParaRPr lang="ru-RU" sz="1600" b="1" dirty="0">
            <a:solidFill>
              <a:schemeClr val="accent5">
                <a:lumMod val="75000"/>
              </a:schemeClr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7CDBC4C-8E8D-4DCD-B7F1-1C3F97AC4D66}" type="parTrans" cxnId="{F98E486A-258C-4468-8340-815ADFBF0919}">
      <dgm:prSet/>
      <dgm:spPr/>
      <dgm:t>
        <a:bodyPr/>
        <a:lstStyle/>
        <a:p>
          <a:endParaRPr lang="ru-RU"/>
        </a:p>
      </dgm:t>
    </dgm:pt>
    <dgm:pt modelId="{4A69D19C-1DB1-4EEB-8EDA-CD3392F2E9AC}" type="sibTrans" cxnId="{F98E486A-258C-4468-8340-815ADFBF0919}">
      <dgm:prSet/>
      <dgm:spPr/>
      <dgm:t>
        <a:bodyPr/>
        <a:lstStyle/>
        <a:p>
          <a:endParaRPr lang="ru-RU"/>
        </a:p>
      </dgm:t>
    </dgm:pt>
    <dgm:pt modelId="{790EA188-3C8E-42A4-B23B-32A1A4EB617A}">
      <dgm:prSet custT="1"/>
      <dgm:spPr/>
      <dgm:t>
        <a:bodyPr/>
        <a:lstStyle/>
        <a:p>
          <a:r>
            <a:rPr lang="ru-RU" sz="1600" b="1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постановление Правительства НСО от 12.04.2013 №152-п</a:t>
          </a:r>
          <a:endParaRPr lang="ru-RU" sz="1600" b="1" dirty="0">
            <a:solidFill>
              <a:schemeClr val="accent5">
                <a:lumMod val="75000"/>
              </a:schemeClr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B6F1F75-5AFB-4156-B501-B2375D6EF424}" type="parTrans" cxnId="{E3D8089E-FE74-4562-85C7-C8819010E78C}">
      <dgm:prSet/>
      <dgm:spPr/>
      <dgm:t>
        <a:bodyPr/>
        <a:lstStyle/>
        <a:p>
          <a:endParaRPr lang="ru-RU"/>
        </a:p>
      </dgm:t>
    </dgm:pt>
    <dgm:pt modelId="{1BDE1476-0F23-4EAF-A2FF-A08BE639A230}" type="sibTrans" cxnId="{E3D8089E-FE74-4562-85C7-C8819010E78C}">
      <dgm:prSet/>
      <dgm:spPr/>
      <dgm:t>
        <a:bodyPr/>
        <a:lstStyle/>
        <a:p>
          <a:endParaRPr lang="ru-RU"/>
        </a:p>
      </dgm:t>
    </dgm:pt>
    <dgm:pt modelId="{8B69EA91-DDD1-45CC-A78D-A1A13620B9F9}">
      <dgm:prSet custT="1"/>
      <dgm:spPr/>
      <dgm:t>
        <a:bodyPr/>
        <a:lstStyle/>
        <a:p>
          <a:r>
            <a:rPr lang="ru-RU" sz="1600" b="1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НПА органа/МНПА </a:t>
          </a:r>
          <a:r>
            <a:rPr lang="ru-RU" sz="1600" b="1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 порядке </a:t>
          </a:r>
          <a:r>
            <a:rPr lang="ru-RU" sz="1600" b="1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проверки достоверности и полноты сведений о доходах, представленных руководителями подведомственных учреждений</a:t>
          </a:r>
          <a:endParaRPr lang="ru-RU" sz="1600" b="1" dirty="0">
            <a:solidFill>
              <a:schemeClr val="accent5">
                <a:lumMod val="75000"/>
              </a:schemeClr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E537099-DC76-49FB-8270-151F97F18BA1}" type="parTrans" cxnId="{6D54B4BE-DAEC-40FF-B487-BF372251C346}">
      <dgm:prSet/>
      <dgm:spPr/>
      <dgm:t>
        <a:bodyPr/>
        <a:lstStyle/>
        <a:p>
          <a:endParaRPr lang="ru-RU"/>
        </a:p>
      </dgm:t>
    </dgm:pt>
    <dgm:pt modelId="{83BB384D-22EB-4209-9878-A10E72C330C2}" type="sibTrans" cxnId="{6D54B4BE-DAEC-40FF-B487-BF372251C346}">
      <dgm:prSet/>
      <dgm:spPr/>
      <dgm:t>
        <a:bodyPr/>
        <a:lstStyle/>
        <a:p>
          <a:endParaRPr lang="ru-RU"/>
        </a:p>
      </dgm:t>
    </dgm:pt>
    <dgm:pt modelId="{EEB57DF4-2879-4CD3-A63F-0E3B315EE5FE}">
      <dgm:prSet custT="1"/>
      <dgm:spPr/>
      <dgm:t>
        <a:bodyPr/>
        <a:lstStyle/>
        <a:p>
          <a:r>
            <a:rPr lang="ru-RU" sz="1600" b="1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постановление Правительства РФ от 13.03.2013 №207</a:t>
          </a:r>
          <a:endParaRPr lang="ru-RU" sz="1600" b="1" dirty="0">
            <a:solidFill>
              <a:schemeClr val="accent5">
                <a:lumMod val="75000"/>
              </a:schemeClr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801851F-A3C9-4D5D-B82B-29BD9041F90A}" type="parTrans" cxnId="{A28CBEA1-1F83-4463-ACFD-EF20D138A93D}">
      <dgm:prSet/>
      <dgm:spPr/>
      <dgm:t>
        <a:bodyPr/>
        <a:lstStyle/>
        <a:p>
          <a:endParaRPr lang="ru-RU"/>
        </a:p>
      </dgm:t>
    </dgm:pt>
    <dgm:pt modelId="{2504D4A6-0441-4DD1-962A-291B64E7607A}" type="sibTrans" cxnId="{A28CBEA1-1F83-4463-ACFD-EF20D138A93D}">
      <dgm:prSet/>
      <dgm:spPr/>
      <dgm:t>
        <a:bodyPr/>
        <a:lstStyle/>
        <a:p>
          <a:endParaRPr lang="ru-RU"/>
        </a:p>
      </dgm:t>
    </dgm:pt>
    <dgm:pt modelId="{EC680D27-94EF-4D53-AAF7-6E3A01C32028}" type="pres">
      <dgm:prSet presAssocID="{B7287713-58C3-4E47-845F-04E7FBB46C9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2DD7DDA-AC6F-4B3D-9032-67145C27FF78}" type="pres">
      <dgm:prSet presAssocID="{40867AA2-C203-4DD5-9228-22C7EA90D313}" presName="linNode" presStyleCnt="0"/>
      <dgm:spPr/>
    </dgm:pt>
    <dgm:pt modelId="{F1168187-EA74-41D8-B170-5C46D59854E1}" type="pres">
      <dgm:prSet presAssocID="{40867AA2-C203-4DD5-9228-22C7EA90D313}" presName="parentShp" presStyleLbl="node1" presStyleIdx="0" presStyleCnt="3" custScaleX="68278" custScaleY="151033" custLinFactNeighborX="-6844" custLinFactNeighborY="-7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9EF3AD-0B13-47D4-A020-9E5341DF0F0E}" type="pres">
      <dgm:prSet presAssocID="{40867AA2-C203-4DD5-9228-22C7EA90D313}" presName="childShp" presStyleLbl="bgAccFollowNode1" presStyleIdx="0" presStyleCnt="3" custScaleX="119162" custScaleY="171754" custLinFactNeighborX="0" custLinFactNeighborY="40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004F73-5B74-4877-824B-C62BE7FF6C2D}" type="pres">
      <dgm:prSet presAssocID="{77A27F66-5FDA-4854-8B5F-BE4EDDF23E81}" presName="spacing" presStyleCnt="0"/>
      <dgm:spPr/>
    </dgm:pt>
    <dgm:pt modelId="{75166A57-B47C-48A3-8A52-320772269E31}" type="pres">
      <dgm:prSet presAssocID="{7F7C9865-037F-4CDF-9B49-F7449A642945}" presName="linNode" presStyleCnt="0"/>
      <dgm:spPr/>
    </dgm:pt>
    <dgm:pt modelId="{7C75A3B9-C989-45CF-AC04-4363DB7E673B}" type="pres">
      <dgm:prSet presAssocID="{7F7C9865-037F-4CDF-9B49-F7449A642945}" presName="parentShp" presStyleLbl="node1" presStyleIdx="1" presStyleCnt="3" custScaleX="69082" custScaleY="180614" custLinFactNeighborX="-1613" custLinFactNeighborY="-167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D3E5C9-BB21-47D7-9ED8-DF36E24B7D63}" type="pres">
      <dgm:prSet presAssocID="{7F7C9865-037F-4CDF-9B49-F7449A642945}" presName="childShp" presStyleLbl="bgAccFollowNode1" presStyleIdx="1" presStyleCnt="3" custScaleX="122626" custScaleY="306223" custLinFactNeighborX="2493" custLinFactNeighborY="-83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E4AC5E-9700-4952-9040-C054EE8F7CB4}" type="pres">
      <dgm:prSet presAssocID="{9F7BE370-617D-4D49-906A-167053AA4A78}" presName="spacing" presStyleCnt="0"/>
      <dgm:spPr/>
    </dgm:pt>
    <dgm:pt modelId="{B4EF4E07-3AEB-4ED8-8516-7826CD900DC2}" type="pres">
      <dgm:prSet presAssocID="{B95046AB-0DBF-424A-B4B3-57C957D92602}" presName="linNode" presStyleCnt="0"/>
      <dgm:spPr/>
    </dgm:pt>
    <dgm:pt modelId="{78CAE5B5-C24B-49C0-8D64-121101E4F9B3}" type="pres">
      <dgm:prSet presAssocID="{B95046AB-0DBF-424A-B4B3-57C957D92602}" presName="parentShp" presStyleLbl="node1" presStyleIdx="2" presStyleCnt="3" custScaleX="64916" custScaleY="290703" custLinFactNeighborX="-6717" custLinFactNeighborY="-24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80D0DF-2702-435B-8B4F-3205122A069F}" type="pres">
      <dgm:prSet presAssocID="{B95046AB-0DBF-424A-B4B3-57C957D92602}" presName="childShp" presStyleLbl="bgAccFollowNode1" presStyleIdx="2" presStyleCnt="3" custScaleX="123468" custScaleY="285648" custLinFactNeighborX="2480" custLinFactNeighborY="-26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8E486A-258C-4468-8340-815ADFBF0919}" srcId="{B95046AB-0DBF-424A-B4B3-57C957D92602}" destId="{A36E863D-0499-4D87-8852-C9237F76260D}" srcOrd="0" destOrd="0" parTransId="{07CDBC4C-8E8D-4DCD-B7F1-1C3F97AC4D66}" sibTransId="{4A69D19C-1DB1-4EEB-8EDA-CD3392F2E9AC}"/>
    <dgm:cxn modelId="{F333189C-211F-4ABA-A457-CAE65A43111E}" srcId="{B7287713-58C3-4E47-845F-04E7FBB46C96}" destId="{7F7C9865-037F-4CDF-9B49-F7449A642945}" srcOrd="1" destOrd="0" parTransId="{5CF3AB1A-FA2B-415C-89FB-BF3C0E617220}" sibTransId="{9F7BE370-617D-4D49-906A-167053AA4A78}"/>
    <dgm:cxn modelId="{E3D8089E-FE74-4562-85C7-C8819010E78C}" srcId="{B95046AB-0DBF-424A-B4B3-57C957D92602}" destId="{790EA188-3C8E-42A4-B23B-32A1A4EB617A}" srcOrd="2" destOrd="0" parTransId="{0B6F1F75-5AFB-4156-B501-B2375D6EF424}" sibTransId="{1BDE1476-0F23-4EAF-A2FF-A08BE639A230}"/>
    <dgm:cxn modelId="{9B960E75-62C9-4D96-BB75-D8B728CB2C75}" type="presOf" srcId="{9C4E61AF-BE34-41E7-84F5-E1DC1740583C}" destId="{D7D3E5C9-BB21-47D7-9ED8-DF36E24B7D63}" srcOrd="0" destOrd="0" presId="urn:microsoft.com/office/officeart/2005/8/layout/vList6"/>
    <dgm:cxn modelId="{48555241-816F-4C95-81AA-BA90B19CD2A0}" srcId="{7F7C9865-037F-4CDF-9B49-F7449A642945}" destId="{9C4E61AF-BE34-41E7-84F5-E1DC1740583C}" srcOrd="0" destOrd="0" parTransId="{6C6BCEBB-9474-40C6-94DA-F884E211960E}" sibTransId="{501A922C-FF12-489D-8D9C-F40F71ECE138}"/>
    <dgm:cxn modelId="{57C32C0D-0DFA-4220-AE4C-4B200EB23E5F}" type="presOf" srcId="{7F7C9865-037F-4CDF-9B49-F7449A642945}" destId="{7C75A3B9-C989-45CF-AC04-4363DB7E673B}" srcOrd="0" destOrd="0" presId="urn:microsoft.com/office/officeart/2005/8/layout/vList6"/>
    <dgm:cxn modelId="{5F774889-57E8-4748-B7BF-CE097292F073}" type="presOf" srcId="{0C741B86-7451-487E-89FA-BEAB8E790DBB}" destId="{009EF3AD-0B13-47D4-A020-9E5341DF0F0E}" srcOrd="0" destOrd="1" presId="urn:microsoft.com/office/officeart/2005/8/layout/vList6"/>
    <dgm:cxn modelId="{A325DCBC-1B64-41C6-B6F6-03921FD453D5}" srcId="{7F7C9865-037F-4CDF-9B49-F7449A642945}" destId="{CDB3EA27-9CD4-45F2-9CAA-79E7DDE0A800}" srcOrd="1" destOrd="0" parTransId="{C38FC30C-B47A-4DF5-8E0C-00B904B0F60A}" sibTransId="{64579810-AB2F-4E1E-B06B-C11E17688BC5}"/>
    <dgm:cxn modelId="{B32A96F3-C573-4A60-B0BF-4E38059CF83B}" srcId="{7F7C9865-037F-4CDF-9B49-F7449A642945}" destId="{F93A9D26-47EE-4C84-A692-1C39AC42E75D}" srcOrd="2" destOrd="0" parTransId="{98292011-E503-4411-BA71-84254F312421}" sibTransId="{941CBDA5-ADE1-4570-96D9-CBEC582BF031}"/>
    <dgm:cxn modelId="{6981BF1E-9B9F-4F03-9E24-4C984B091588}" type="presOf" srcId="{EEB57DF4-2879-4CD3-A63F-0E3B315EE5FE}" destId="{A280D0DF-2702-435B-8B4F-3205122A069F}" srcOrd="0" destOrd="1" presId="urn:microsoft.com/office/officeart/2005/8/layout/vList6"/>
    <dgm:cxn modelId="{20CCBAD6-AD0E-4F4C-9703-07153F044421}" type="presOf" srcId="{2C024DE6-260A-4796-A954-07DE8F116C97}" destId="{D7D3E5C9-BB21-47D7-9ED8-DF36E24B7D63}" srcOrd="0" destOrd="4" presId="urn:microsoft.com/office/officeart/2005/8/layout/vList6"/>
    <dgm:cxn modelId="{A64EFF25-2DD3-4604-A472-BD7874474BE7}" type="presOf" srcId="{CDB3EA27-9CD4-45F2-9CAA-79E7DDE0A800}" destId="{D7D3E5C9-BB21-47D7-9ED8-DF36E24B7D63}" srcOrd="0" destOrd="1" presId="urn:microsoft.com/office/officeart/2005/8/layout/vList6"/>
    <dgm:cxn modelId="{A6C1443F-3B33-4872-A6F8-1A5F468BEADB}" type="presOf" srcId="{409FAFF4-2EBE-40E6-B186-6C0F1E8838A5}" destId="{009EF3AD-0B13-47D4-A020-9E5341DF0F0E}" srcOrd="0" destOrd="0" presId="urn:microsoft.com/office/officeart/2005/8/layout/vList6"/>
    <dgm:cxn modelId="{3081A8B3-0DDC-43AB-A2C3-0A68C334FE07}" type="presOf" srcId="{A36E863D-0499-4D87-8852-C9237F76260D}" destId="{A280D0DF-2702-435B-8B4F-3205122A069F}" srcOrd="0" destOrd="0" presId="urn:microsoft.com/office/officeart/2005/8/layout/vList6"/>
    <dgm:cxn modelId="{1550B130-7D7B-45D6-A2BF-D1EB5844AE53}" type="presOf" srcId="{F93A9D26-47EE-4C84-A692-1C39AC42E75D}" destId="{D7D3E5C9-BB21-47D7-9ED8-DF36E24B7D63}" srcOrd="0" destOrd="2" presId="urn:microsoft.com/office/officeart/2005/8/layout/vList6"/>
    <dgm:cxn modelId="{0A9BF5E3-D206-4C40-8533-0D15295A22C1}" type="presOf" srcId="{8B69EA91-DDD1-45CC-A78D-A1A13620B9F9}" destId="{A280D0DF-2702-435B-8B4F-3205122A069F}" srcOrd="0" destOrd="3" presId="urn:microsoft.com/office/officeart/2005/8/layout/vList6"/>
    <dgm:cxn modelId="{84D86DAC-38E0-4676-82B5-B74A47F9CFBF}" srcId="{7F7C9865-037F-4CDF-9B49-F7449A642945}" destId="{D7A0D2B5-A2CE-4D44-B8D6-E8D77709CA94}" srcOrd="3" destOrd="0" parTransId="{5937ADC3-7651-4194-A0CF-90FEDA3765F6}" sibTransId="{EA356A48-CFBB-4CB1-9140-E7A574D4326E}"/>
    <dgm:cxn modelId="{5989387E-D8EA-457F-BC23-27966427BDD8}" srcId="{B7287713-58C3-4E47-845F-04E7FBB46C96}" destId="{B95046AB-0DBF-424A-B4B3-57C957D92602}" srcOrd="2" destOrd="0" parTransId="{FACEA634-0ECA-4FFE-9987-7E7D0B9DA41E}" sibTransId="{E95397AF-8DD6-462D-B21A-7ED339D1445B}"/>
    <dgm:cxn modelId="{6D54B4BE-DAEC-40FF-B487-BF372251C346}" srcId="{B95046AB-0DBF-424A-B4B3-57C957D92602}" destId="{8B69EA91-DDD1-45CC-A78D-A1A13620B9F9}" srcOrd="3" destOrd="0" parTransId="{BE537099-DC76-49FB-8270-151F97F18BA1}" sibTransId="{83BB384D-22EB-4209-9878-A10E72C330C2}"/>
    <dgm:cxn modelId="{3D3235F8-EDF8-40D2-929B-3B34CF7C443B}" type="presOf" srcId="{B95046AB-0DBF-424A-B4B3-57C957D92602}" destId="{78CAE5B5-C24B-49C0-8D64-121101E4F9B3}" srcOrd="0" destOrd="0" presId="urn:microsoft.com/office/officeart/2005/8/layout/vList6"/>
    <dgm:cxn modelId="{394CC5BB-A15A-4EDD-A108-B006848171AA}" type="presOf" srcId="{40867AA2-C203-4DD5-9228-22C7EA90D313}" destId="{F1168187-EA74-41D8-B170-5C46D59854E1}" srcOrd="0" destOrd="0" presId="urn:microsoft.com/office/officeart/2005/8/layout/vList6"/>
    <dgm:cxn modelId="{4A9B8814-1FC5-45BF-90B0-72DD1CCA6AE9}" type="presOf" srcId="{790EA188-3C8E-42A4-B23B-32A1A4EB617A}" destId="{A280D0DF-2702-435B-8B4F-3205122A069F}" srcOrd="0" destOrd="2" presId="urn:microsoft.com/office/officeart/2005/8/layout/vList6"/>
    <dgm:cxn modelId="{A28CBEA1-1F83-4463-ACFD-EF20D138A93D}" srcId="{B95046AB-0DBF-424A-B4B3-57C957D92602}" destId="{EEB57DF4-2879-4CD3-A63F-0E3B315EE5FE}" srcOrd="1" destOrd="0" parTransId="{F801851F-A3C9-4D5D-B82B-29BD9041F90A}" sibTransId="{2504D4A6-0441-4DD1-962A-291B64E7607A}"/>
    <dgm:cxn modelId="{D15A741F-D96B-464B-A601-E4F9503385F7}" type="presOf" srcId="{D7A0D2B5-A2CE-4D44-B8D6-E8D77709CA94}" destId="{D7D3E5C9-BB21-47D7-9ED8-DF36E24B7D63}" srcOrd="0" destOrd="3" presId="urn:microsoft.com/office/officeart/2005/8/layout/vList6"/>
    <dgm:cxn modelId="{0830E7C5-A2D7-45F4-BE8B-CBE1833F08C5}" srcId="{40867AA2-C203-4DD5-9228-22C7EA90D313}" destId="{409FAFF4-2EBE-40E6-B186-6C0F1E8838A5}" srcOrd="0" destOrd="0" parTransId="{1A3B5F48-B8F9-4DB2-A9F7-C0DF8ADECA9C}" sibTransId="{BBC8467B-CEBC-4FFC-A6EE-2665083A869B}"/>
    <dgm:cxn modelId="{8C434F39-6AFE-4FC3-AF70-0A308BB3E433}" srcId="{40867AA2-C203-4DD5-9228-22C7EA90D313}" destId="{0C741B86-7451-487E-89FA-BEAB8E790DBB}" srcOrd="1" destOrd="0" parTransId="{DF1BCB41-8D7A-49C3-A8FD-97CB4E8EFCA5}" sibTransId="{0F091945-315C-4B3B-95B5-8C1FED36F2E9}"/>
    <dgm:cxn modelId="{466DDE86-8312-4826-9B6B-63B0C2C8D41A}" srcId="{B7287713-58C3-4E47-845F-04E7FBB46C96}" destId="{40867AA2-C203-4DD5-9228-22C7EA90D313}" srcOrd="0" destOrd="0" parTransId="{E09B46E8-DFAB-4CE1-87E3-514646EED9BE}" sibTransId="{77A27F66-5FDA-4854-8B5F-BE4EDDF23E81}"/>
    <dgm:cxn modelId="{54B28BBF-34E3-471A-85B3-C128B7BFE70E}" srcId="{7F7C9865-037F-4CDF-9B49-F7449A642945}" destId="{2C024DE6-260A-4796-A954-07DE8F116C97}" srcOrd="4" destOrd="0" parTransId="{ECECA378-7A7D-4FFC-B0C8-C407E5F85B5B}" sibTransId="{4EC53861-DAFD-4D4A-8FAC-13893AC335A2}"/>
    <dgm:cxn modelId="{46685AED-4B2F-4CEC-98E5-D3736F6437A2}" type="presOf" srcId="{B7287713-58C3-4E47-845F-04E7FBB46C96}" destId="{EC680D27-94EF-4D53-AAF7-6E3A01C32028}" srcOrd="0" destOrd="0" presId="urn:microsoft.com/office/officeart/2005/8/layout/vList6"/>
    <dgm:cxn modelId="{6DE31BC0-C5C4-4B52-A957-98319EA454FB}" type="presParOf" srcId="{EC680D27-94EF-4D53-AAF7-6E3A01C32028}" destId="{62DD7DDA-AC6F-4B3D-9032-67145C27FF78}" srcOrd="0" destOrd="0" presId="urn:microsoft.com/office/officeart/2005/8/layout/vList6"/>
    <dgm:cxn modelId="{FFE09DFD-F854-4261-90E7-E6D12BE12816}" type="presParOf" srcId="{62DD7DDA-AC6F-4B3D-9032-67145C27FF78}" destId="{F1168187-EA74-41D8-B170-5C46D59854E1}" srcOrd="0" destOrd="0" presId="urn:microsoft.com/office/officeart/2005/8/layout/vList6"/>
    <dgm:cxn modelId="{5BEE58D7-C41F-40E2-AB0F-4B9FE4DC9F8F}" type="presParOf" srcId="{62DD7DDA-AC6F-4B3D-9032-67145C27FF78}" destId="{009EF3AD-0B13-47D4-A020-9E5341DF0F0E}" srcOrd="1" destOrd="0" presId="urn:microsoft.com/office/officeart/2005/8/layout/vList6"/>
    <dgm:cxn modelId="{2CCFCCBE-EF36-4A1C-8B50-08249B8C0577}" type="presParOf" srcId="{EC680D27-94EF-4D53-AAF7-6E3A01C32028}" destId="{ED004F73-5B74-4877-824B-C62BE7FF6C2D}" srcOrd="1" destOrd="0" presId="urn:microsoft.com/office/officeart/2005/8/layout/vList6"/>
    <dgm:cxn modelId="{B11122D9-A6DC-4AFE-B42F-8101EDB9A1ED}" type="presParOf" srcId="{EC680D27-94EF-4D53-AAF7-6E3A01C32028}" destId="{75166A57-B47C-48A3-8A52-320772269E31}" srcOrd="2" destOrd="0" presId="urn:microsoft.com/office/officeart/2005/8/layout/vList6"/>
    <dgm:cxn modelId="{344452E8-B65A-47D6-AF4F-CD39F705178E}" type="presParOf" srcId="{75166A57-B47C-48A3-8A52-320772269E31}" destId="{7C75A3B9-C989-45CF-AC04-4363DB7E673B}" srcOrd="0" destOrd="0" presId="urn:microsoft.com/office/officeart/2005/8/layout/vList6"/>
    <dgm:cxn modelId="{D18A100B-4B01-437F-B7C9-C08E01D436DE}" type="presParOf" srcId="{75166A57-B47C-48A3-8A52-320772269E31}" destId="{D7D3E5C9-BB21-47D7-9ED8-DF36E24B7D63}" srcOrd="1" destOrd="0" presId="urn:microsoft.com/office/officeart/2005/8/layout/vList6"/>
    <dgm:cxn modelId="{D2DAA910-E9F8-4AF8-8858-B411DBF30304}" type="presParOf" srcId="{EC680D27-94EF-4D53-AAF7-6E3A01C32028}" destId="{1BE4AC5E-9700-4952-9040-C054EE8F7CB4}" srcOrd="3" destOrd="0" presId="urn:microsoft.com/office/officeart/2005/8/layout/vList6"/>
    <dgm:cxn modelId="{85F749F3-AA60-46EF-AC0E-3095A05B2605}" type="presParOf" srcId="{EC680D27-94EF-4D53-AAF7-6E3A01C32028}" destId="{B4EF4E07-3AEB-4ED8-8516-7826CD900DC2}" srcOrd="4" destOrd="0" presId="urn:microsoft.com/office/officeart/2005/8/layout/vList6"/>
    <dgm:cxn modelId="{3AC8E650-235C-47DA-A33C-CD58E2163F00}" type="presParOf" srcId="{B4EF4E07-3AEB-4ED8-8516-7826CD900DC2}" destId="{78CAE5B5-C24B-49C0-8D64-121101E4F9B3}" srcOrd="0" destOrd="0" presId="urn:microsoft.com/office/officeart/2005/8/layout/vList6"/>
    <dgm:cxn modelId="{9DE0BA47-4E48-46CE-88C7-59272A2F17EE}" type="presParOf" srcId="{B4EF4E07-3AEB-4ED8-8516-7826CD900DC2}" destId="{A280D0DF-2702-435B-8B4F-3205122A069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F23643-8178-4158-8DD4-51DD48BEC33F}">
      <dsp:nvSpPr>
        <dsp:cNvPr id="0" name=""/>
        <dsp:cNvSpPr/>
      </dsp:nvSpPr>
      <dsp:spPr>
        <a:xfrm>
          <a:off x="242681" y="42708"/>
          <a:ext cx="5804345" cy="66608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ОГВ НСО, ГО НСО</a:t>
          </a:r>
          <a:endParaRPr lang="ru-RU" sz="24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2190" y="62217"/>
        <a:ext cx="5765327" cy="627071"/>
      </dsp:txXfrm>
    </dsp:sp>
    <dsp:sp modelId="{85877139-82C2-4317-A5EA-1538BDC29189}">
      <dsp:nvSpPr>
        <dsp:cNvPr id="0" name=""/>
        <dsp:cNvSpPr/>
      </dsp:nvSpPr>
      <dsp:spPr>
        <a:xfrm>
          <a:off x="823116" y="708798"/>
          <a:ext cx="240573" cy="3438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3873"/>
              </a:lnTo>
              <a:lnTo>
                <a:pt x="240573" y="343873"/>
              </a:lnTo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812348-F568-41B7-9EE0-B24C4C1B0367}">
      <dsp:nvSpPr>
        <dsp:cNvPr id="0" name=""/>
        <dsp:cNvSpPr/>
      </dsp:nvSpPr>
      <dsp:spPr>
        <a:xfrm>
          <a:off x="1063689" y="748039"/>
          <a:ext cx="3910617" cy="6092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ФЗ от 27.07.2004 № 79-ФЗ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(части 5, 6, 7, 8 статьи 19)</a:t>
          </a:r>
          <a:endParaRPr lang="ru-RU" sz="20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81534" y="765884"/>
        <a:ext cx="3874927" cy="573574"/>
      </dsp:txXfrm>
    </dsp:sp>
    <dsp:sp modelId="{43F0927B-84DB-4CB5-A3D3-ACC388B111FC}">
      <dsp:nvSpPr>
        <dsp:cNvPr id="0" name=""/>
        <dsp:cNvSpPr/>
      </dsp:nvSpPr>
      <dsp:spPr>
        <a:xfrm>
          <a:off x="823116" y="708798"/>
          <a:ext cx="206678" cy="10586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58620"/>
              </a:lnTo>
              <a:lnTo>
                <a:pt x="206678" y="1058620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17BC4-3342-4802-BE01-B7A52972B971}">
      <dsp:nvSpPr>
        <dsp:cNvPr id="0" name=""/>
        <dsp:cNvSpPr/>
      </dsp:nvSpPr>
      <dsp:spPr>
        <a:xfrm>
          <a:off x="1029795" y="1420797"/>
          <a:ext cx="4225313" cy="6932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Указ Президента РФ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 01.07.2010 № 821 (пункт 8)</a:t>
          </a:r>
          <a:endParaRPr lang="ru-RU" sz="20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50099" y="1441101"/>
        <a:ext cx="4184705" cy="652634"/>
      </dsp:txXfrm>
    </dsp:sp>
    <dsp:sp modelId="{8D4513D3-9C33-4A01-B36F-5351568C5F11}">
      <dsp:nvSpPr>
        <dsp:cNvPr id="0" name=""/>
        <dsp:cNvSpPr/>
      </dsp:nvSpPr>
      <dsp:spPr>
        <a:xfrm>
          <a:off x="823116" y="708798"/>
          <a:ext cx="213903" cy="19688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68803"/>
              </a:lnTo>
              <a:lnTo>
                <a:pt x="213903" y="1968803"/>
              </a:lnTo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463C75-5086-4CC5-8574-E91C9565E3C5}">
      <dsp:nvSpPr>
        <dsp:cNvPr id="0" name=""/>
        <dsp:cNvSpPr/>
      </dsp:nvSpPr>
      <dsp:spPr>
        <a:xfrm>
          <a:off x="1037020" y="2272952"/>
          <a:ext cx="4640634" cy="8092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постановление Губернатора НСО от 21.09.2010 № 306 (пункт 2)</a:t>
          </a:r>
          <a:endParaRPr lang="ru-RU" sz="20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60723" y="2296655"/>
        <a:ext cx="4593228" cy="761891"/>
      </dsp:txXfrm>
    </dsp:sp>
    <dsp:sp modelId="{EF3998D0-F01D-4512-93E9-2F3C2A70F850}">
      <dsp:nvSpPr>
        <dsp:cNvPr id="0" name=""/>
        <dsp:cNvSpPr/>
      </dsp:nvSpPr>
      <dsp:spPr>
        <a:xfrm>
          <a:off x="823116" y="708798"/>
          <a:ext cx="156551" cy="3311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11525"/>
              </a:lnTo>
              <a:lnTo>
                <a:pt x="156551" y="3311525"/>
              </a:lnTo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C869B1-99BE-461A-8CEB-AEC1C5665009}">
      <dsp:nvSpPr>
        <dsp:cNvPr id="0" name=""/>
        <dsp:cNvSpPr/>
      </dsp:nvSpPr>
      <dsp:spPr>
        <a:xfrm>
          <a:off x="979667" y="3202099"/>
          <a:ext cx="4519962" cy="16364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Правовой акт органа о создании комиссии (состав комиссии, Положение о комиссии, которым определяется порядок ее работы)</a:t>
          </a:r>
          <a:endParaRPr lang="ru-RU" sz="20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27597" y="3250029"/>
        <a:ext cx="4424102" cy="1540587"/>
      </dsp:txXfrm>
    </dsp:sp>
    <dsp:sp modelId="{8CE199B2-4421-468D-9850-E30981E3EB9B}">
      <dsp:nvSpPr>
        <dsp:cNvPr id="0" name=""/>
        <dsp:cNvSpPr/>
      </dsp:nvSpPr>
      <dsp:spPr>
        <a:xfrm>
          <a:off x="6385252" y="42767"/>
          <a:ext cx="4815666" cy="7853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lumMod val="60000"/>
                <a:lumOff val="4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ОМС</a:t>
          </a:r>
          <a:endParaRPr lang="ru-RU" sz="2800" b="1" kern="1200" dirty="0">
            <a:solidFill>
              <a:schemeClr val="accent5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408255" y="65770"/>
        <a:ext cx="4769660" cy="739378"/>
      </dsp:txXfrm>
    </dsp:sp>
    <dsp:sp modelId="{C22C5AB9-C7AF-48D5-8EF7-60FC4395DD1D}">
      <dsp:nvSpPr>
        <dsp:cNvPr id="0" name=""/>
        <dsp:cNvSpPr/>
      </dsp:nvSpPr>
      <dsp:spPr>
        <a:xfrm>
          <a:off x="6866818" y="828152"/>
          <a:ext cx="446823" cy="4423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2326"/>
              </a:lnTo>
              <a:lnTo>
                <a:pt x="446823" y="442326"/>
              </a:lnTo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EF546F-A6BD-44ED-A7E9-881D4A038F23}">
      <dsp:nvSpPr>
        <dsp:cNvPr id="0" name=""/>
        <dsp:cNvSpPr/>
      </dsp:nvSpPr>
      <dsp:spPr>
        <a:xfrm>
          <a:off x="7313642" y="982970"/>
          <a:ext cx="4171233" cy="5750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ФЗ от 02.03.2007 № 25-ФЗ (часть 4 статьи 14.1)</a:t>
          </a:r>
          <a:endParaRPr lang="ru-RU" sz="2000" b="1" kern="1200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330484" y="999812"/>
        <a:ext cx="4137549" cy="541333"/>
      </dsp:txXfrm>
    </dsp:sp>
    <dsp:sp modelId="{060FD148-7B87-4969-B56D-480A6065A18E}">
      <dsp:nvSpPr>
        <dsp:cNvPr id="0" name=""/>
        <dsp:cNvSpPr/>
      </dsp:nvSpPr>
      <dsp:spPr>
        <a:xfrm>
          <a:off x="6866818" y="828152"/>
          <a:ext cx="437644" cy="14067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06785"/>
              </a:lnTo>
              <a:lnTo>
                <a:pt x="437644" y="1406785"/>
              </a:lnTo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DC90A5-B692-40DD-9C8D-CCD9212CD1A4}">
      <dsp:nvSpPr>
        <dsp:cNvPr id="0" name=""/>
        <dsp:cNvSpPr/>
      </dsp:nvSpPr>
      <dsp:spPr>
        <a:xfrm>
          <a:off x="7304462" y="1731664"/>
          <a:ext cx="3600898" cy="10065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Закон НСО от 30.10.2007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№157-ОЗ (статья 7.1)</a:t>
          </a:r>
          <a:endParaRPr lang="ru-RU" sz="2000" b="1" kern="1200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333943" y="1761145"/>
        <a:ext cx="3541936" cy="947585"/>
      </dsp:txXfrm>
    </dsp:sp>
    <dsp:sp modelId="{3168E24F-78CC-49B9-87E2-DFE1342DFD1B}">
      <dsp:nvSpPr>
        <dsp:cNvPr id="0" name=""/>
        <dsp:cNvSpPr/>
      </dsp:nvSpPr>
      <dsp:spPr>
        <a:xfrm>
          <a:off x="6866818" y="828152"/>
          <a:ext cx="379430" cy="28597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9704"/>
              </a:lnTo>
              <a:lnTo>
                <a:pt x="379430" y="2859704"/>
              </a:lnTo>
            </a:path>
          </a:pathLst>
        </a:custGeom>
        <a:noFill/>
        <a:ln w="38100" cap="flat" cmpd="sng" algn="ctr">
          <a:solidFill>
            <a:schemeClr val="accent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3A1651-40B9-46AB-8CD9-4245F609A4C8}">
      <dsp:nvSpPr>
        <dsp:cNvPr id="0" name=""/>
        <dsp:cNvSpPr/>
      </dsp:nvSpPr>
      <dsp:spPr>
        <a:xfrm>
          <a:off x="7246249" y="2899596"/>
          <a:ext cx="3761441" cy="15765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385" tIns="21590" rIns="32385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Правовой акт ОМС, аппарата избирательной комиссии (состав комиссии, Положение о комиссии, которым определяется порядок ее работы)</a:t>
          </a:r>
          <a:endParaRPr lang="ru-RU" sz="1700" b="1" kern="1200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292424" y="2945771"/>
        <a:ext cx="3669091" cy="148417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444F29-5EF6-4AD3-9F0A-5DC41FBD1474}">
      <dsp:nvSpPr>
        <dsp:cNvPr id="0" name=""/>
        <dsp:cNvSpPr/>
      </dsp:nvSpPr>
      <dsp:spPr>
        <a:xfrm rot="5400000">
          <a:off x="7483309" y="-3051345"/>
          <a:ext cx="1088063" cy="7719719"/>
        </a:xfrm>
        <a:prstGeom prst="round2SameRect">
          <a:avLst/>
        </a:prstGeom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228600" lvl="1" indent="-228600" algn="l" defTabSz="889000">
            <a:lnSpc>
              <a:spcPct val="12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ru-RU" sz="20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Обзор практики привлечения к ответственности …               (Минтруд России, 2016 год)</a:t>
          </a:r>
          <a:endParaRPr lang="ru-RU" sz="2000" kern="1200" dirty="0">
            <a:solidFill>
              <a:srgbClr val="002060"/>
            </a:solidFill>
          </a:endParaRPr>
        </a:p>
      </dsp:txBody>
      <dsp:txXfrm rot="-5400000">
        <a:off x="4167482" y="317597"/>
        <a:ext cx="7666604" cy="981833"/>
      </dsp:txXfrm>
    </dsp:sp>
    <dsp:sp modelId="{B0741BC9-6A52-41B8-ACD1-E1F2ABDF90E2}">
      <dsp:nvSpPr>
        <dsp:cNvPr id="0" name=""/>
        <dsp:cNvSpPr/>
      </dsp:nvSpPr>
      <dsp:spPr>
        <a:xfrm>
          <a:off x="32093" y="631"/>
          <a:ext cx="4103295" cy="1704151"/>
        </a:xfrm>
        <a:prstGeom prst="round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38100" bIns="190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 </a:t>
          </a: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https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://</a:t>
          </a: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rosmintrud.ru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ministry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 </a:t>
          </a:r>
          <a:r>
            <a:rPr lang="en-US" sz="1800" b="1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programms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anticorruption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/9/7 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___________________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www.nso.ru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page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26800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    </a:t>
          </a:r>
          <a:r>
            <a:rPr lang="ru-RU" sz="16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      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15283" y="83821"/>
        <a:ext cx="3936915" cy="1537771"/>
      </dsp:txXfrm>
    </dsp:sp>
    <dsp:sp modelId="{1F154E0A-AC95-4CF8-8423-FBC521D0EFBA}">
      <dsp:nvSpPr>
        <dsp:cNvPr id="0" name=""/>
        <dsp:cNvSpPr/>
      </dsp:nvSpPr>
      <dsp:spPr>
        <a:xfrm rot="5400000">
          <a:off x="7164990" y="-1073919"/>
          <a:ext cx="2005093" cy="7439327"/>
        </a:xfrm>
        <a:prstGeom prst="round2SameRect">
          <a:avLst/>
        </a:prstGeom>
        <a:gradFill rotWithShape="0">
          <a:gsLst>
            <a:gs pos="25000">
              <a:schemeClr val="accent1">
                <a:lumMod val="5000"/>
                <a:lumOff val="95000"/>
              </a:schemeClr>
            </a:gs>
            <a:gs pos="0">
              <a:schemeClr val="accent1">
                <a:lumMod val="45000"/>
                <a:lumOff val="55000"/>
              </a:schemeClr>
            </a:gs>
            <a:gs pos="4000">
              <a:schemeClr val="accent1">
                <a:lumMod val="45000"/>
                <a:lumOff val="55000"/>
              </a:schemeClr>
            </a:gs>
            <a:gs pos="100000">
              <a:schemeClr val="bg1"/>
            </a:gs>
          </a:gsLst>
          <a:lin ang="5400000" scaled="1"/>
        </a:gra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228600" lvl="1" indent="-228600" algn="l" defTabSz="9779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2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Методические рекомендации по вопросам привлечения к ответственности должностных лиц за непринятие мер по предотвращению и (или) урегулированию КИ                           </a:t>
          </a: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(Минтруд России, 2018 год)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-5400000">
        <a:off x="4447874" y="1741078"/>
        <a:ext cx="7341446" cy="1809331"/>
      </dsp:txXfrm>
    </dsp:sp>
    <dsp:sp modelId="{D91F0BCC-072A-465F-A7AD-E5618B0F3052}">
      <dsp:nvSpPr>
        <dsp:cNvPr id="0" name=""/>
        <dsp:cNvSpPr/>
      </dsp:nvSpPr>
      <dsp:spPr>
        <a:xfrm>
          <a:off x="32701" y="1843063"/>
          <a:ext cx="4338614" cy="1697476"/>
        </a:xfrm>
        <a:prstGeom prst="round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https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://</a:t>
          </a: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rosmintrud.ru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ministry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 </a:t>
          </a:r>
          <a:r>
            <a:rPr lang="en-US" sz="1800" b="1" kern="1200" dirty="0" err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programms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anticorruption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/9/15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____________________                                             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www.nso.ru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page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/26800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15565" y="1925927"/>
        <a:ext cx="4172886" cy="1531748"/>
      </dsp:txXfrm>
    </dsp:sp>
    <dsp:sp modelId="{12159F44-3A80-4CC9-9EEA-88968FAA865A}">
      <dsp:nvSpPr>
        <dsp:cNvPr id="0" name=""/>
        <dsp:cNvSpPr/>
      </dsp:nvSpPr>
      <dsp:spPr>
        <a:xfrm rot="5400000">
          <a:off x="7386990" y="550492"/>
          <a:ext cx="1251716" cy="7748705"/>
        </a:xfrm>
        <a:prstGeom prst="round2SameRect">
          <a:avLst/>
        </a:prstGeom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12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Практическое пособие о правовых основаниях и методике проведения антикоррупционных проверок, осуществления контроля за расходами (подготовлено </a:t>
          </a:r>
          <a:r>
            <a:rPr lang="ru-RU" sz="1800" b="1" kern="1200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ДОУиГГС</a:t>
          </a:r>
          <a:r>
            <a:rPr lang="ru-RU" sz="18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ru-RU" sz="18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 rot="-5400000">
        <a:off x="4138496" y="3860090"/>
        <a:ext cx="7687601" cy="1129508"/>
      </dsp:txXfrm>
    </dsp:sp>
    <dsp:sp modelId="{3883BEF2-E370-4620-9072-4F4E21B94456}">
      <dsp:nvSpPr>
        <dsp:cNvPr id="0" name=""/>
        <dsp:cNvSpPr/>
      </dsp:nvSpPr>
      <dsp:spPr>
        <a:xfrm>
          <a:off x="0" y="3734115"/>
          <a:ext cx="4069103" cy="1416428"/>
        </a:xfrm>
        <a:prstGeom prst="roundRect">
          <a:avLst/>
        </a:prstGeom>
        <a:solidFill>
          <a:schemeClr val="accent5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www.nso.ru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page</a:t>
          </a: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/26942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9144" y="3803259"/>
        <a:ext cx="3930815" cy="12781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A4CE81-2A80-48D1-823E-959BDAF8A1DF}">
      <dsp:nvSpPr>
        <dsp:cNvPr id="0" name=""/>
        <dsp:cNvSpPr/>
      </dsp:nvSpPr>
      <dsp:spPr>
        <a:xfrm>
          <a:off x="1980697" y="2805112"/>
          <a:ext cx="371463" cy="16447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85731" y="0"/>
              </a:lnTo>
              <a:lnTo>
                <a:pt x="185731" y="1644772"/>
              </a:lnTo>
              <a:lnTo>
                <a:pt x="371463" y="1644772"/>
              </a:lnTo>
            </a:path>
          </a:pathLst>
        </a:custGeom>
        <a:noFill/>
        <a:ln w="317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124274" y="3585344"/>
        <a:ext cx="84309" cy="84309"/>
      </dsp:txXfrm>
    </dsp:sp>
    <dsp:sp modelId="{F8C52E30-2B26-4E24-90DB-53CF66B23E02}">
      <dsp:nvSpPr>
        <dsp:cNvPr id="0" name=""/>
        <dsp:cNvSpPr/>
      </dsp:nvSpPr>
      <dsp:spPr>
        <a:xfrm>
          <a:off x="1980697" y="2755780"/>
          <a:ext cx="348607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9331"/>
              </a:moveTo>
              <a:lnTo>
                <a:pt x="174303" y="49331"/>
              </a:lnTo>
              <a:lnTo>
                <a:pt x="174303" y="45720"/>
              </a:lnTo>
              <a:lnTo>
                <a:pt x="348607" y="45720"/>
              </a:lnTo>
            </a:path>
          </a:pathLst>
        </a:custGeom>
        <a:noFill/>
        <a:ln w="317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146286" y="2792785"/>
        <a:ext cx="17431" cy="17431"/>
      </dsp:txXfrm>
    </dsp:sp>
    <dsp:sp modelId="{3C2437E9-9655-480F-9D40-79A1DDA02F05}">
      <dsp:nvSpPr>
        <dsp:cNvPr id="0" name=""/>
        <dsp:cNvSpPr/>
      </dsp:nvSpPr>
      <dsp:spPr>
        <a:xfrm>
          <a:off x="1980697" y="1085331"/>
          <a:ext cx="354295" cy="1719780"/>
        </a:xfrm>
        <a:custGeom>
          <a:avLst/>
          <a:gdLst/>
          <a:ahLst/>
          <a:cxnLst/>
          <a:rect l="0" t="0" r="0" b="0"/>
          <a:pathLst>
            <a:path>
              <a:moveTo>
                <a:pt x="0" y="1719780"/>
              </a:moveTo>
              <a:lnTo>
                <a:pt x="177147" y="1719780"/>
              </a:lnTo>
              <a:lnTo>
                <a:pt x="177147" y="0"/>
              </a:lnTo>
              <a:lnTo>
                <a:pt x="354295" y="0"/>
              </a:lnTo>
            </a:path>
          </a:pathLst>
        </a:custGeom>
        <a:noFill/>
        <a:ln w="317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2113948" y="1901324"/>
        <a:ext cx="87794" cy="87794"/>
      </dsp:txXfrm>
    </dsp:sp>
    <dsp:sp modelId="{3D4EAE2B-5F81-46DB-B915-B1463370BAA5}">
      <dsp:nvSpPr>
        <dsp:cNvPr id="0" name=""/>
        <dsp:cNvSpPr/>
      </dsp:nvSpPr>
      <dsp:spPr>
        <a:xfrm rot="16200000">
          <a:off x="-1809287" y="1814763"/>
          <a:ext cx="5599272" cy="1980697"/>
        </a:xfrm>
        <a:prstGeom prst="rect">
          <a:avLst/>
        </a:prstGeom>
        <a:solidFill>
          <a:srgbClr val="21788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Задачи комиссии</a:t>
          </a:r>
          <a:endParaRPr lang="ru-RU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-1809287" y="1814763"/>
        <a:ext cx="5599272" cy="1980697"/>
      </dsp:txXfrm>
    </dsp:sp>
    <dsp:sp modelId="{0829963D-40E5-45A5-A8AB-A3E3BC3C8140}">
      <dsp:nvSpPr>
        <dsp:cNvPr id="0" name=""/>
        <dsp:cNvSpPr/>
      </dsp:nvSpPr>
      <dsp:spPr>
        <a:xfrm>
          <a:off x="2334993" y="336814"/>
          <a:ext cx="6270851" cy="1497034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21788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Обеспечение соблюдения служащими ограничений и запретов, требований о предотвращении или об урегулировании конфликта интересов (КИ) </a:t>
          </a:r>
          <a:endParaRPr lang="ru-RU" sz="1800" b="1" kern="1200" dirty="0">
            <a:solidFill>
              <a:srgbClr val="21788B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334993" y="336814"/>
        <a:ext cx="6270851" cy="1497034"/>
      </dsp:txXfrm>
    </dsp:sp>
    <dsp:sp modelId="{8F28130F-8DF2-414D-922F-8F8CC6293E0A}">
      <dsp:nvSpPr>
        <dsp:cNvPr id="0" name=""/>
        <dsp:cNvSpPr/>
      </dsp:nvSpPr>
      <dsp:spPr>
        <a:xfrm>
          <a:off x="2329305" y="2130283"/>
          <a:ext cx="6249914" cy="1342434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Обеспечение исполнения служащими обязанностей, установленных нормами антикоррупционного законодательства</a:t>
          </a:r>
          <a:endParaRPr lang="ru-RU" sz="1800" b="1" kern="1200" dirty="0">
            <a:solidFill>
              <a:srgbClr val="0070C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329305" y="2130283"/>
        <a:ext cx="6249914" cy="1342434"/>
      </dsp:txXfrm>
    </dsp:sp>
    <dsp:sp modelId="{4B5077DB-75FE-43A6-A52B-9210B69D0B1B}">
      <dsp:nvSpPr>
        <dsp:cNvPr id="0" name=""/>
        <dsp:cNvSpPr/>
      </dsp:nvSpPr>
      <dsp:spPr>
        <a:xfrm>
          <a:off x="2352161" y="3696809"/>
          <a:ext cx="6208040" cy="1506151"/>
        </a:xfrm>
        <a:prstGeom prst="rect">
          <a:avLst/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Осуществление в государственных органах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 органах местного самоуправления мер по предупреждению коррупции</a:t>
          </a:r>
          <a:endParaRPr lang="ru-RU" sz="18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352161" y="3696809"/>
        <a:ext cx="6208040" cy="15061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FDE226-362E-4833-97AA-FB1DC78DFA76}">
      <dsp:nvSpPr>
        <dsp:cNvPr id="0" name=""/>
        <dsp:cNvSpPr/>
      </dsp:nvSpPr>
      <dsp:spPr>
        <a:xfrm>
          <a:off x="-2020" y="-1221"/>
          <a:ext cx="4128366" cy="4888768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Необходимость создания комиссий продиктована наличием гражданской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 муниципальной службы</a:t>
          </a:r>
          <a:endParaRPr lang="ru-RU" sz="1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30072" y="-1221"/>
        <a:ext cx="2064183" cy="41663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3D4518-BBE2-43FB-9E50-FD534A6FB698}">
      <dsp:nvSpPr>
        <dsp:cNvPr id="0" name=""/>
        <dsp:cNvSpPr/>
      </dsp:nvSpPr>
      <dsp:spPr>
        <a:xfrm>
          <a:off x="377953" y="0"/>
          <a:ext cx="5295899" cy="5295899"/>
        </a:xfrm>
        <a:prstGeom prst="triangle">
          <a:avLst/>
        </a:prstGeom>
        <a:gradFill rotWithShape="0">
          <a:gsLst>
            <a:gs pos="0">
              <a:schemeClr val="accent3">
                <a:lumMod val="40000"/>
                <a:lumOff val="60000"/>
              </a:schemeClr>
            </a:gs>
            <a:gs pos="1000">
              <a:srgbClr val="D8DCE1"/>
            </a:gs>
            <a:gs pos="100000">
              <a:schemeClr val="accent1">
                <a:lumMod val="45000"/>
                <a:lumOff val="55000"/>
              </a:schemeClr>
            </a:gs>
            <a:gs pos="22000">
              <a:schemeClr val="accent2">
                <a:lumMod val="20000"/>
                <a:lumOff val="80000"/>
              </a:schemeClr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C40D7E-8346-4A55-BD31-3CF7467465E8}">
      <dsp:nvSpPr>
        <dsp:cNvPr id="0" name=""/>
        <dsp:cNvSpPr/>
      </dsp:nvSpPr>
      <dsp:spPr>
        <a:xfrm>
          <a:off x="737224" y="260246"/>
          <a:ext cx="10239294" cy="1390065"/>
        </a:xfrm>
        <a:prstGeom prst="roundRect">
          <a:avLst/>
        </a:prstGeom>
        <a:solidFill>
          <a:schemeClr val="bg2"/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4400" b="1" i="1" kern="1200" dirty="0" smtClean="0">
              <a:solidFill>
                <a:srgbClr val="21788B"/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Методические материалы </a:t>
          </a:r>
        </a:p>
      </dsp:txBody>
      <dsp:txXfrm>
        <a:off x="805081" y="328103"/>
        <a:ext cx="10103580" cy="1254351"/>
      </dsp:txXfrm>
    </dsp:sp>
    <dsp:sp modelId="{6E802CFF-A7BC-47EF-96D9-1AA08F34C73F}">
      <dsp:nvSpPr>
        <dsp:cNvPr id="0" name=""/>
        <dsp:cNvSpPr/>
      </dsp:nvSpPr>
      <dsp:spPr>
        <a:xfrm>
          <a:off x="7905749" y="3795122"/>
          <a:ext cx="3733350" cy="1258352"/>
        </a:xfrm>
        <a:prstGeom prst="round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u="none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www.nso.ru</a:t>
          </a:r>
          <a:r>
            <a:rPr lang="ru-RU" sz="2000" b="1" u="none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2000" b="1" u="none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page</a:t>
          </a:r>
          <a:r>
            <a:rPr lang="ru-RU" sz="2000" b="1" u="none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/</a:t>
          </a:r>
          <a:r>
            <a:rPr lang="en-US" sz="2000" b="1" u="none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26800</a:t>
          </a:r>
          <a:r>
            <a:rPr lang="ru-RU" sz="2000" b="1" u="none" kern="12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endParaRPr lang="ru-RU" sz="2000" b="1" u="none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967177" y="3856550"/>
        <a:ext cx="3610494" cy="1135496"/>
      </dsp:txXfrm>
    </dsp:sp>
    <dsp:sp modelId="{9E538CD5-EDD5-495E-97D8-2840BB0D415F}">
      <dsp:nvSpPr>
        <dsp:cNvPr id="0" name=""/>
        <dsp:cNvSpPr/>
      </dsp:nvSpPr>
      <dsp:spPr>
        <a:xfrm>
          <a:off x="133318" y="1949786"/>
          <a:ext cx="11591959" cy="1556704"/>
        </a:xfrm>
        <a:prstGeom prst="snip2SameRect">
          <a:avLst/>
        </a:prstGeom>
        <a:gradFill rotWithShape="0">
          <a:gsLst>
            <a:gs pos="0">
              <a:schemeClr val="accent6">
                <a:lumMod val="40000"/>
                <a:lumOff val="60000"/>
              </a:schemeClr>
            </a:gs>
            <a:gs pos="55000">
              <a:schemeClr val="accent3">
                <a:lumMod val="20000"/>
                <a:lumOff val="80000"/>
              </a:schemeClr>
            </a:gs>
            <a:gs pos="30000">
              <a:srgbClr val="D8DCE1"/>
            </a:gs>
            <a:gs pos="43000">
              <a:schemeClr val="accent6">
                <a:lumMod val="20000"/>
                <a:lumOff val="80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2700000" scaled="1"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Методические рекомендации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 организации деятельности комиссий по соблюдению требований к служебному поведению и урегулированию конфликта интересов государственных гражданских</a:t>
          </a:r>
          <a:endParaRPr lang="en-US" sz="2000" b="1" kern="1200" dirty="0" smtClean="0">
            <a:solidFill>
              <a:schemeClr val="accent5">
                <a:lumMod val="50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accent5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служащих в областных исполнительных органах государственной власти Новосибирской области </a:t>
          </a:r>
          <a:r>
            <a:rPr lang="ru-RU" sz="2000" b="1" i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(2013 год, </a:t>
          </a:r>
          <a:r>
            <a:rPr lang="ru-RU" sz="2000" b="1" i="1" kern="1200" dirty="0" err="1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ДОУиГГС</a:t>
          </a:r>
          <a:r>
            <a:rPr lang="ru-RU" sz="2000" b="1" i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)</a:t>
          </a:r>
          <a:endParaRPr lang="ru-RU" sz="2000" i="1" kern="1200" dirty="0">
            <a:solidFill>
              <a:schemeClr val="accent5">
                <a:lumMod val="75000"/>
              </a:schemeClr>
            </a:solidFill>
          </a:endParaRPr>
        </a:p>
      </dsp:txBody>
      <dsp:txXfrm>
        <a:off x="263046" y="2079514"/>
        <a:ext cx="11332503" cy="14269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DC88CB-A9DE-4742-9EF4-B8621BB073F1}">
      <dsp:nvSpPr>
        <dsp:cNvPr id="0" name=""/>
        <dsp:cNvSpPr/>
      </dsp:nvSpPr>
      <dsp:spPr>
        <a:xfrm>
          <a:off x="198482" y="1036570"/>
          <a:ext cx="3990663" cy="2337073"/>
        </a:xfrm>
        <a:prstGeom prst="rect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Обязательный состав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(ГГС органа, представители отдела </a:t>
          </a:r>
          <a:r>
            <a:rPr lang="ru-RU" sz="1600" b="1" kern="1200" dirty="0" err="1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ДОУиГГС</a:t>
          </a: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,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представители научных организаций и образовательных учреждений)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36988" y="1036570"/>
        <a:ext cx="3352157" cy="2337073"/>
      </dsp:txXfrm>
    </dsp:sp>
    <dsp:sp modelId="{767A6D87-6037-479C-9F0B-C47DE0BD4301}">
      <dsp:nvSpPr>
        <dsp:cNvPr id="0" name=""/>
        <dsp:cNvSpPr/>
      </dsp:nvSpPr>
      <dsp:spPr>
        <a:xfrm>
          <a:off x="428180" y="3327423"/>
          <a:ext cx="4056104" cy="1282675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Факультативный состав </a:t>
          </a:r>
          <a:r>
            <a:rPr lang="ru-RU" sz="18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(представители общественности)</a:t>
          </a:r>
          <a:endParaRPr lang="ru-RU" sz="18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77157" y="3327423"/>
        <a:ext cx="3407127" cy="1282675"/>
      </dsp:txXfrm>
    </dsp:sp>
    <dsp:sp modelId="{73B07C97-6564-4851-965F-7A8868E8305B}">
      <dsp:nvSpPr>
        <dsp:cNvPr id="0" name=""/>
        <dsp:cNvSpPr/>
      </dsp:nvSpPr>
      <dsp:spPr>
        <a:xfrm>
          <a:off x="666628" y="0"/>
          <a:ext cx="2163110" cy="1173016"/>
        </a:xfrm>
        <a:prstGeom prst="ellipse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Состав комиссии</a:t>
          </a:r>
          <a:endParaRPr lang="ru-RU" sz="1800" b="1" i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83408" y="171784"/>
        <a:ext cx="1529550" cy="829448"/>
      </dsp:txXfrm>
    </dsp:sp>
    <dsp:sp modelId="{F519AA1C-0DC3-482B-840F-ED2B5092C931}">
      <dsp:nvSpPr>
        <dsp:cNvPr id="0" name=""/>
        <dsp:cNvSpPr/>
      </dsp:nvSpPr>
      <dsp:spPr>
        <a:xfrm>
          <a:off x="4773342" y="1253042"/>
          <a:ext cx="3432396" cy="1269079"/>
        </a:xfrm>
        <a:prstGeom prst="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 менее 1/4 от общего числа членов комиссии – не ГГС</a:t>
          </a:r>
          <a:endParaRPr lang="ru-RU" sz="1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322525" y="1253042"/>
        <a:ext cx="2883212" cy="1269079"/>
      </dsp:txXfrm>
    </dsp:sp>
    <dsp:sp modelId="{6ED37741-5C88-46A4-9C93-6F1E73BCA6C2}">
      <dsp:nvSpPr>
        <dsp:cNvPr id="0" name=""/>
        <dsp:cNvSpPr/>
      </dsp:nvSpPr>
      <dsp:spPr>
        <a:xfrm>
          <a:off x="4946548" y="2515364"/>
          <a:ext cx="3487496" cy="1673596"/>
        </a:xfrm>
        <a:prstGeom prst="rect">
          <a:avLst/>
        </a:prstGeom>
        <a:solidFill>
          <a:schemeClr val="accent3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Исключение возможности возникновения КИ</a:t>
          </a:r>
          <a:endParaRPr lang="ru-RU" sz="1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504548" y="2515364"/>
        <a:ext cx="2929496" cy="1673596"/>
      </dsp:txXfrm>
    </dsp:sp>
    <dsp:sp modelId="{A7378142-3483-469A-B539-D7027F4CA9A6}">
      <dsp:nvSpPr>
        <dsp:cNvPr id="0" name=""/>
        <dsp:cNvSpPr/>
      </dsp:nvSpPr>
      <dsp:spPr>
        <a:xfrm>
          <a:off x="5635131" y="0"/>
          <a:ext cx="2671245" cy="1328018"/>
        </a:xfrm>
        <a:prstGeom prst="ellipse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Основные принципы формирования состава комиссии</a:t>
          </a:r>
          <a:endParaRPr lang="ru-RU" sz="1600" b="1" i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026326" y="194484"/>
        <a:ext cx="1888855" cy="939050"/>
      </dsp:txXfrm>
    </dsp:sp>
    <dsp:sp modelId="{7E012B28-6089-4553-B9F2-253432EEB9A4}">
      <dsp:nvSpPr>
        <dsp:cNvPr id="0" name=""/>
        <dsp:cNvSpPr/>
      </dsp:nvSpPr>
      <dsp:spPr>
        <a:xfrm>
          <a:off x="8776743" y="1728770"/>
          <a:ext cx="2339595" cy="2179363"/>
        </a:xfrm>
        <a:prstGeom prst="rect">
          <a:avLst/>
        </a:prstGeom>
        <a:solidFill>
          <a:schemeClr val="accent5">
            <a:lumMod val="20000"/>
            <a:lumOff val="80000"/>
            <a:alpha val="9000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2/3 от общего числа членов комиссии</a:t>
          </a:r>
          <a:endParaRPr lang="ru-RU" sz="1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151078" y="1728770"/>
        <a:ext cx="1965260" cy="2179363"/>
      </dsp:txXfrm>
    </dsp:sp>
    <dsp:sp modelId="{B70661E3-8DB7-49B3-8C4F-2014DF287B3E}">
      <dsp:nvSpPr>
        <dsp:cNvPr id="0" name=""/>
        <dsp:cNvSpPr/>
      </dsp:nvSpPr>
      <dsp:spPr>
        <a:xfrm>
          <a:off x="9156837" y="136708"/>
          <a:ext cx="2043257" cy="1686993"/>
        </a:xfrm>
        <a:prstGeom prst="ellipse">
          <a:avLst/>
        </a:prstGeom>
        <a:solidFill>
          <a:srgbClr val="0070C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Кворум</a:t>
          </a:r>
          <a:endParaRPr lang="ru-RU" sz="1800" b="1" i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456065" y="383762"/>
        <a:ext cx="1444801" cy="119288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DC8DDF-EF15-4EB4-9243-F0A3CC28C450}">
      <dsp:nvSpPr>
        <dsp:cNvPr id="0" name=""/>
        <dsp:cNvSpPr/>
      </dsp:nvSpPr>
      <dsp:spPr>
        <a:xfrm>
          <a:off x="0" y="19622"/>
          <a:ext cx="3274611" cy="5104255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b="1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b="1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b="1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Присутствие на заседании комиссии лица, в отношении которого рассматривается вопрос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0" y="19622"/>
        <a:ext cx="3274611" cy="1531276"/>
      </dsp:txXfrm>
    </dsp:sp>
    <dsp:sp modelId="{27C892F9-F27D-412F-99E9-A489A5E43D2C}">
      <dsp:nvSpPr>
        <dsp:cNvPr id="0" name=""/>
        <dsp:cNvSpPr/>
      </dsp:nvSpPr>
      <dsp:spPr>
        <a:xfrm>
          <a:off x="172649" y="2130045"/>
          <a:ext cx="2973094" cy="27582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Если он указал об этом в обращении, заявлении, уведомлении </a:t>
          </a:r>
          <a:endParaRPr lang="ru-RU" sz="20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3435" y="2210831"/>
        <a:ext cx="2811522" cy="2596663"/>
      </dsp:txXfrm>
    </dsp:sp>
    <dsp:sp modelId="{6A117274-29D8-43C0-BBF1-D196513795B6}">
      <dsp:nvSpPr>
        <dsp:cNvPr id="0" name=""/>
        <dsp:cNvSpPr/>
      </dsp:nvSpPr>
      <dsp:spPr>
        <a:xfrm>
          <a:off x="3509614" y="0"/>
          <a:ext cx="3879578" cy="5143500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2200" b="1" u="none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2200" b="1" u="none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i="1" u="none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Иные присутствующие 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i="1" u="none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заседании комиссии лица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800" b="1" u="none" kern="1200" dirty="0" smtClean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1" u="none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                  </a:t>
          </a:r>
        </a:p>
      </dsp:txBody>
      <dsp:txXfrm>
        <a:off x="3509614" y="0"/>
        <a:ext cx="3879578" cy="1543050"/>
      </dsp:txXfrm>
    </dsp:sp>
    <dsp:sp modelId="{1A6BC2B2-81C4-4748-BF52-50AF40FC83DE}">
      <dsp:nvSpPr>
        <dsp:cNvPr id="0" name=""/>
        <dsp:cNvSpPr/>
      </dsp:nvSpPr>
      <dsp:spPr>
        <a:xfrm>
          <a:off x="3980898" y="1503516"/>
          <a:ext cx="2892620" cy="7212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Непосредственный руководитель служащего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002023" y="1524641"/>
        <a:ext cx="2850370" cy="679026"/>
      </dsp:txXfrm>
    </dsp:sp>
    <dsp:sp modelId="{22EB283B-4F62-4091-8C51-94E0C7FE6EB9}">
      <dsp:nvSpPr>
        <dsp:cNvPr id="0" name=""/>
        <dsp:cNvSpPr/>
      </dsp:nvSpPr>
      <dsp:spPr>
        <a:xfrm>
          <a:off x="3851377" y="2359734"/>
          <a:ext cx="3149207" cy="9116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2 ГГС, замещающих аналогичные должности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878080" y="2386437"/>
        <a:ext cx="3095801" cy="858289"/>
      </dsp:txXfrm>
    </dsp:sp>
    <dsp:sp modelId="{8E185A36-A380-4056-A59E-E49CD8565DCA}">
      <dsp:nvSpPr>
        <dsp:cNvPr id="0" name=""/>
        <dsp:cNvSpPr/>
      </dsp:nvSpPr>
      <dsp:spPr>
        <a:xfrm>
          <a:off x="3769447" y="3451238"/>
          <a:ext cx="3590813" cy="15879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Другие ГГС этого органа, других ОГВ,ГО,ОМС –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для дачи пояснений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815957" y="3497748"/>
        <a:ext cx="3497793" cy="1494961"/>
      </dsp:txXfrm>
    </dsp:sp>
    <dsp:sp modelId="{9F1A0C18-321B-4166-A4E7-4AF037AC7634}">
      <dsp:nvSpPr>
        <dsp:cNvPr id="0" name=""/>
        <dsp:cNvSpPr/>
      </dsp:nvSpPr>
      <dsp:spPr>
        <a:xfrm>
          <a:off x="7614870" y="0"/>
          <a:ext cx="4272527" cy="514350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</a:gra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u="none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Дата заседании комиссии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u="none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614870" y="0"/>
        <a:ext cx="4272527" cy="1543050"/>
      </dsp:txXfrm>
    </dsp:sp>
    <dsp:sp modelId="{59C0FAF1-4022-4E95-B8B6-5D4131EDAB4A}">
      <dsp:nvSpPr>
        <dsp:cNvPr id="0" name=""/>
        <dsp:cNvSpPr/>
      </dsp:nvSpPr>
      <dsp:spPr>
        <a:xfrm>
          <a:off x="8333529" y="1145794"/>
          <a:ext cx="2895822" cy="1665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Назначается председателем комиссии в 10-дневный срок</a:t>
          </a:r>
        </a:p>
      </dsp:txBody>
      <dsp:txXfrm>
        <a:off x="8382298" y="1194563"/>
        <a:ext cx="2798284" cy="1567569"/>
      </dsp:txXfrm>
    </dsp:sp>
    <dsp:sp modelId="{430693F4-C66E-4080-8758-859934C3059B}">
      <dsp:nvSpPr>
        <dsp:cNvPr id="0" name=""/>
        <dsp:cNvSpPr/>
      </dsp:nvSpPr>
      <dsp:spPr>
        <a:xfrm>
          <a:off x="8078640" y="3333101"/>
          <a:ext cx="3473051" cy="16651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26670" rIns="35560" bIns="2667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Назначается на дату в течение 20 дней со дня поступления информации (2 исключения)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8127409" y="3381870"/>
        <a:ext cx="3375513" cy="156756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277D45-8112-4924-BF25-053266E0C2E7}">
      <dsp:nvSpPr>
        <dsp:cNvPr id="0" name=""/>
        <dsp:cNvSpPr/>
      </dsp:nvSpPr>
      <dsp:spPr>
        <a:xfrm>
          <a:off x="3759976" y="2067086"/>
          <a:ext cx="4036869" cy="1936065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u="none" kern="1200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ВОПРОСЫ, РАССМАТРИВАЕМЫЕ НА ЗАСЕДАНИЯХ КОМИССИЙ</a:t>
          </a:r>
          <a:endParaRPr lang="ru-RU" sz="2000" b="1" u="none" kern="1200" dirty="0">
            <a:solidFill>
              <a:schemeClr val="accent5">
                <a:lumMod val="75000"/>
              </a:schemeClr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351162" y="2350616"/>
        <a:ext cx="2854497" cy="1369005"/>
      </dsp:txXfrm>
    </dsp:sp>
    <dsp:sp modelId="{D4F273C7-A8AE-4A62-A2FB-8297BB8947CC}">
      <dsp:nvSpPr>
        <dsp:cNvPr id="0" name=""/>
        <dsp:cNvSpPr/>
      </dsp:nvSpPr>
      <dsp:spPr>
        <a:xfrm rot="17370492">
          <a:off x="6025711" y="1941550"/>
          <a:ext cx="272672" cy="21408"/>
        </a:xfrm>
        <a:custGeom>
          <a:avLst/>
          <a:gdLst/>
          <a:ahLst/>
          <a:cxnLst/>
          <a:rect l="0" t="0" r="0" b="0"/>
          <a:pathLst>
            <a:path>
              <a:moveTo>
                <a:pt x="0" y="10704"/>
              </a:moveTo>
              <a:lnTo>
                <a:pt x="272672" y="10704"/>
              </a:lnTo>
            </a:path>
          </a:pathLst>
        </a:custGeom>
        <a:noFill/>
        <a:ln w="3175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6155231" y="1945437"/>
        <a:ext cx="13633" cy="13633"/>
      </dsp:txXfrm>
    </dsp:sp>
    <dsp:sp modelId="{6AC33DEC-DA26-45C2-9D33-F93FF17F2214}">
      <dsp:nvSpPr>
        <dsp:cNvPr id="0" name=""/>
        <dsp:cNvSpPr/>
      </dsp:nvSpPr>
      <dsp:spPr>
        <a:xfrm>
          <a:off x="4741546" y="-16984"/>
          <a:ext cx="3578780" cy="1856006"/>
        </a:xfrm>
        <a:prstGeom prst="ellipse">
          <a:avLst/>
        </a:prstGeom>
        <a:solidFill>
          <a:srgbClr val="21788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Материалы проверки, свидетельствующие о несоблюдении служащим требований к служебному поведению и (или) об урегулировании КИ</a:t>
          </a:r>
          <a:endParaRPr lang="ru-RU" sz="1400" b="1" kern="1200" dirty="0"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265646" y="254822"/>
        <a:ext cx="2530580" cy="1312394"/>
      </dsp:txXfrm>
    </dsp:sp>
    <dsp:sp modelId="{600B441B-712B-46F9-BC26-35D4FB938677}">
      <dsp:nvSpPr>
        <dsp:cNvPr id="0" name=""/>
        <dsp:cNvSpPr/>
      </dsp:nvSpPr>
      <dsp:spPr>
        <a:xfrm rot="20165184">
          <a:off x="7194130" y="2054045"/>
          <a:ext cx="1545282" cy="21408"/>
        </a:xfrm>
        <a:custGeom>
          <a:avLst/>
          <a:gdLst/>
          <a:ahLst/>
          <a:cxnLst/>
          <a:rect l="0" t="0" r="0" b="0"/>
          <a:pathLst>
            <a:path>
              <a:moveTo>
                <a:pt x="0" y="10704"/>
              </a:moveTo>
              <a:lnTo>
                <a:pt x="1545282" y="10704"/>
              </a:lnTo>
            </a:path>
          </a:pathLst>
        </a:custGeom>
        <a:noFill/>
        <a:ln w="3175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928139" y="2026117"/>
        <a:ext cx="77264" cy="77264"/>
      </dsp:txXfrm>
    </dsp:sp>
    <dsp:sp modelId="{684E6196-86CD-4F56-8AB6-18AE64030BE3}">
      <dsp:nvSpPr>
        <dsp:cNvPr id="0" name=""/>
        <dsp:cNvSpPr/>
      </dsp:nvSpPr>
      <dsp:spPr>
        <a:xfrm>
          <a:off x="8286748" y="130705"/>
          <a:ext cx="3573480" cy="1999755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Уведомление служащего о возникновении личной заинтересованности, которая приводит или может привести к КИ</a:t>
          </a:r>
          <a:endParaRPr lang="ru-RU" sz="16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810072" y="423562"/>
        <a:ext cx="2526832" cy="1414041"/>
      </dsp:txXfrm>
    </dsp:sp>
    <dsp:sp modelId="{B25CC8CF-44C5-4BC2-9F3D-F577821A737A}">
      <dsp:nvSpPr>
        <dsp:cNvPr id="0" name=""/>
        <dsp:cNvSpPr/>
      </dsp:nvSpPr>
      <dsp:spPr>
        <a:xfrm rot="286883">
          <a:off x="7766290" y="3203654"/>
          <a:ext cx="309954" cy="21408"/>
        </a:xfrm>
        <a:custGeom>
          <a:avLst/>
          <a:gdLst/>
          <a:ahLst/>
          <a:cxnLst/>
          <a:rect l="0" t="0" r="0" b="0"/>
          <a:pathLst>
            <a:path>
              <a:moveTo>
                <a:pt x="0" y="10704"/>
              </a:moveTo>
              <a:lnTo>
                <a:pt x="309954" y="10704"/>
              </a:lnTo>
            </a:path>
          </a:pathLst>
        </a:custGeom>
        <a:noFill/>
        <a:ln w="3175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913519" y="3206610"/>
        <a:ext cx="15497" cy="15497"/>
      </dsp:txXfrm>
    </dsp:sp>
    <dsp:sp modelId="{1BF4F504-885A-438E-852D-9770A7940DB7}">
      <dsp:nvSpPr>
        <dsp:cNvPr id="0" name=""/>
        <dsp:cNvSpPr/>
      </dsp:nvSpPr>
      <dsp:spPr>
        <a:xfrm>
          <a:off x="8060199" y="2152994"/>
          <a:ext cx="3790201" cy="2463002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u="none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Заявление о невозможности по объективным причинам представить сведения о доходах на члена своей семьи</a:t>
          </a:r>
          <a:endParaRPr lang="ru-RU" sz="1800" b="1" u="none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615261" y="2513692"/>
        <a:ext cx="2680077" cy="1741606"/>
      </dsp:txXfrm>
    </dsp:sp>
    <dsp:sp modelId="{0AE08D62-900C-4295-8EE4-92AE0EFF1612}">
      <dsp:nvSpPr>
        <dsp:cNvPr id="0" name=""/>
        <dsp:cNvSpPr/>
      </dsp:nvSpPr>
      <dsp:spPr>
        <a:xfrm rot="2265768">
          <a:off x="6761799" y="4078794"/>
          <a:ext cx="755469" cy="21408"/>
        </a:xfrm>
        <a:custGeom>
          <a:avLst/>
          <a:gdLst/>
          <a:ahLst/>
          <a:cxnLst/>
          <a:rect l="0" t="0" r="0" b="0"/>
          <a:pathLst>
            <a:path>
              <a:moveTo>
                <a:pt x="0" y="10704"/>
              </a:moveTo>
              <a:lnTo>
                <a:pt x="755469" y="10704"/>
              </a:lnTo>
            </a:path>
          </a:pathLst>
        </a:custGeom>
        <a:noFill/>
        <a:ln w="3175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7120647" y="4070612"/>
        <a:ext cx="37773" cy="37773"/>
      </dsp:txXfrm>
    </dsp:sp>
    <dsp:sp modelId="{A17678A0-FD8A-4191-A274-5F10C35BAA38}">
      <dsp:nvSpPr>
        <dsp:cNvPr id="0" name=""/>
        <dsp:cNvSpPr/>
      </dsp:nvSpPr>
      <dsp:spPr>
        <a:xfrm>
          <a:off x="6885596" y="4223886"/>
          <a:ext cx="2417382" cy="1210405"/>
        </a:xfrm>
        <a:prstGeom prst="ellipse">
          <a:avLst/>
        </a:prstGeom>
        <a:solidFill>
          <a:srgbClr val="21788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Иные вопросы</a:t>
          </a:r>
          <a:endParaRPr lang="ru-RU" sz="18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239613" y="4401146"/>
        <a:ext cx="1709348" cy="855885"/>
      </dsp:txXfrm>
    </dsp:sp>
    <dsp:sp modelId="{622881AD-4512-40C6-AD85-5007CECEF8D6}">
      <dsp:nvSpPr>
        <dsp:cNvPr id="0" name=""/>
        <dsp:cNvSpPr/>
      </dsp:nvSpPr>
      <dsp:spPr>
        <a:xfrm rot="8501372">
          <a:off x="4533243" y="3920609"/>
          <a:ext cx="221629" cy="21408"/>
        </a:xfrm>
        <a:custGeom>
          <a:avLst/>
          <a:gdLst/>
          <a:ahLst/>
          <a:cxnLst/>
          <a:rect l="0" t="0" r="0" b="0"/>
          <a:pathLst>
            <a:path>
              <a:moveTo>
                <a:pt x="0" y="10704"/>
              </a:moveTo>
              <a:lnTo>
                <a:pt x="221629" y="10704"/>
              </a:lnTo>
            </a:path>
          </a:pathLst>
        </a:custGeom>
        <a:noFill/>
        <a:ln w="3175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638517" y="3925772"/>
        <a:ext cx="11081" cy="11081"/>
      </dsp:txXfrm>
    </dsp:sp>
    <dsp:sp modelId="{08C4783F-4A12-4087-AB6F-A62125EC5748}">
      <dsp:nvSpPr>
        <dsp:cNvPr id="0" name=""/>
        <dsp:cNvSpPr/>
      </dsp:nvSpPr>
      <dsp:spPr>
        <a:xfrm>
          <a:off x="635887" y="3963508"/>
          <a:ext cx="6005870" cy="1523980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Материалы по вопросу дачи согласия служащему на трудоустройство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! </a:t>
          </a:r>
          <a:r>
            <a:rPr lang="ru-RU" sz="18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Решение обязательно для представителя нанимателя</a:t>
          </a:r>
          <a:endParaRPr lang="ru-RU" sz="1800" b="1" kern="1200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515426" y="4186690"/>
        <a:ext cx="4246792" cy="1077616"/>
      </dsp:txXfrm>
    </dsp:sp>
    <dsp:sp modelId="{3B8645AA-FC33-46D0-9C40-C31370A53540}">
      <dsp:nvSpPr>
        <dsp:cNvPr id="0" name=""/>
        <dsp:cNvSpPr/>
      </dsp:nvSpPr>
      <dsp:spPr>
        <a:xfrm rot="10861878">
          <a:off x="3240435" y="2983417"/>
          <a:ext cx="521003" cy="21408"/>
        </a:xfrm>
        <a:custGeom>
          <a:avLst/>
          <a:gdLst/>
          <a:ahLst/>
          <a:cxnLst/>
          <a:rect l="0" t="0" r="0" b="0"/>
          <a:pathLst>
            <a:path>
              <a:moveTo>
                <a:pt x="0" y="10704"/>
              </a:moveTo>
              <a:lnTo>
                <a:pt x="521003" y="10704"/>
              </a:lnTo>
            </a:path>
          </a:pathLst>
        </a:custGeom>
        <a:noFill/>
        <a:ln w="3175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487912" y="2981096"/>
        <a:ext cx="26050" cy="26050"/>
      </dsp:txXfrm>
    </dsp:sp>
    <dsp:sp modelId="{8C882D13-5678-437D-B7BC-C3D9F4134F16}">
      <dsp:nvSpPr>
        <dsp:cNvPr id="0" name=""/>
        <dsp:cNvSpPr/>
      </dsp:nvSpPr>
      <dsp:spPr>
        <a:xfrm>
          <a:off x="657072" y="1959169"/>
          <a:ext cx="2583749" cy="2014026"/>
        </a:xfrm>
        <a:prstGeom prst="ellipse">
          <a:avLst/>
        </a:prstGeom>
        <a:solidFill>
          <a:srgbClr val="21788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Рассмотрение уведомлений организаций о трудоустройстве бывшего служащего</a:t>
          </a:r>
          <a:endParaRPr lang="ru-RU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35453" y="2254116"/>
        <a:ext cx="1826987" cy="1424132"/>
      </dsp:txXfrm>
    </dsp:sp>
    <dsp:sp modelId="{7C3BEBB8-8FA1-4842-AF5D-4E2610116F89}">
      <dsp:nvSpPr>
        <dsp:cNvPr id="0" name=""/>
        <dsp:cNvSpPr/>
      </dsp:nvSpPr>
      <dsp:spPr>
        <a:xfrm rot="12750005">
          <a:off x="3769898" y="2019442"/>
          <a:ext cx="862053" cy="21408"/>
        </a:xfrm>
        <a:custGeom>
          <a:avLst/>
          <a:gdLst/>
          <a:ahLst/>
          <a:cxnLst/>
          <a:rect l="0" t="0" r="0" b="0"/>
          <a:pathLst>
            <a:path>
              <a:moveTo>
                <a:pt x="0" y="10704"/>
              </a:moveTo>
              <a:lnTo>
                <a:pt x="862053" y="10704"/>
              </a:lnTo>
            </a:path>
          </a:pathLst>
        </a:custGeom>
        <a:noFill/>
        <a:ln w="3175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4179374" y="2008595"/>
        <a:ext cx="43102" cy="43102"/>
      </dsp:txXfrm>
    </dsp:sp>
    <dsp:sp modelId="{C8C7A4ED-EC8E-4012-A372-FD81FE9A2968}">
      <dsp:nvSpPr>
        <dsp:cNvPr id="0" name=""/>
        <dsp:cNvSpPr/>
      </dsp:nvSpPr>
      <dsp:spPr>
        <a:xfrm>
          <a:off x="610993" y="102468"/>
          <a:ext cx="4069195" cy="1873637"/>
        </a:xfrm>
        <a:prstGeom prst="ellipse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Материалы  проверки, свидетельствующие о представлении служащим недостоверных и (или) неполных сведений о доходах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206913" y="376856"/>
        <a:ext cx="2877355" cy="132486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CC5E96-1CEB-47AA-BFAF-DA2D486AD81E}">
      <dsp:nvSpPr>
        <dsp:cNvPr id="0" name=""/>
        <dsp:cNvSpPr/>
      </dsp:nvSpPr>
      <dsp:spPr>
        <a:xfrm>
          <a:off x="0" y="0"/>
          <a:ext cx="4943474" cy="4943474"/>
        </a:xfrm>
        <a:prstGeom prst="triangle">
          <a:avLst/>
        </a:prstGeom>
        <a:solidFill>
          <a:schemeClr val="accent5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743CC3-229F-40D7-8555-774B654BBF64}">
      <dsp:nvSpPr>
        <dsp:cNvPr id="0" name=""/>
        <dsp:cNvSpPr/>
      </dsp:nvSpPr>
      <dsp:spPr>
        <a:xfrm>
          <a:off x="175535" y="370609"/>
          <a:ext cx="11702139" cy="1325632"/>
        </a:xfrm>
        <a:prstGeom prst="roundRect">
          <a:avLst/>
        </a:prstGeom>
        <a:gradFill flip="none" rotWithShape="1">
          <a:gsLst>
            <a:gs pos="5100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Направляется представителю нанимателя и служащему – 7 дней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Направляется гражданину – не позднее рабочего дня после дня заседания комиссии</a:t>
          </a:r>
          <a:endParaRPr lang="ru-RU" sz="20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0247" y="435321"/>
        <a:ext cx="11572715" cy="1196208"/>
      </dsp:txXfrm>
    </dsp:sp>
    <dsp:sp modelId="{D0F6A5DE-F08C-44FA-969C-89A1EFFF1EA7}">
      <dsp:nvSpPr>
        <dsp:cNvPr id="0" name=""/>
        <dsp:cNvSpPr/>
      </dsp:nvSpPr>
      <dsp:spPr>
        <a:xfrm>
          <a:off x="901252" y="1983673"/>
          <a:ext cx="10890695" cy="1155956"/>
        </a:xfrm>
        <a:prstGeom prst="roundRect">
          <a:avLst/>
        </a:prstGeom>
        <a:gradFill flip="none" rotWithShape="1">
          <a:gsLst>
            <a:gs pos="20917">
              <a:schemeClr val="bg1"/>
            </a:gs>
            <a:gs pos="8140">
              <a:srgbClr val="F0F6FB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Приобщается полностью (или в выписка из него) к личному делу служащего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57681" y="2040102"/>
        <a:ext cx="10777837" cy="1043098"/>
      </dsp:txXfrm>
    </dsp:sp>
    <dsp:sp modelId="{78CEDFA4-72A2-44B5-A954-2E67F3720360}">
      <dsp:nvSpPr>
        <dsp:cNvPr id="0" name=""/>
        <dsp:cNvSpPr/>
      </dsp:nvSpPr>
      <dsp:spPr>
        <a:xfrm>
          <a:off x="2092712" y="3396469"/>
          <a:ext cx="9546043" cy="1239345"/>
        </a:xfrm>
        <a:prstGeom prst="roundRect">
          <a:avLst/>
        </a:prstGeom>
        <a:gradFill flip="none" rotWithShape="1">
          <a:gsLst>
            <a:gs pos="4500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сайте органа рекомендуется размещение информации в форме новостного анонса</a:t>
          </a:r>
          <a:endParaRPr lang="ru-RU" sz="2000" b="1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153212" y="3456969"/>
        <a:ext cx="9425043" cy="111834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EF3AD-0B13-47D4-A020-9E5341DF0F0E}">
      <dsp:nvSpPr>
        <dsp:cNvPr id="0" name=""/>
        <dsp:cNvSpPr/>
      </dsp:nvSpPr>
      <dsp:spPr>
        <a:xfrm>
          <a:off x="3303964" y="31957"/>
          <a:ext cx="8449894" cy="126790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20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ФЗ от 27.07.2004 № 79-ФЗ (статьи 59.1, 59.2, 59.3)</a:t>
          </a:r>
          <a:endParaRPr lang="ru-RU" sz="20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ts val="600"/>
            </a:spcAft>
            <a:buChar char="••"/>
          </a:pPr>
          <a:r>
            <a:rPr lang="ru-RU" sz="20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постановление Губернатора НСО от 26.11.2009 № 498                      (антикоррупционные проверки)  </a:t>
          </a:r>
          <a:endParaRPr lang="ru-RU" sz="20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303964" y="190445"/>
        <a:ext cx="7974431" cy="950926"/>
      </dsp:txXfrm>
    </dsp:sp>
    <dsp:sp modelId="{F1168187-EA74-41D8-B170-5C46D59854E1}">
      <dsp:nvSpPr>
        <dsp:cNvPr id="0" name=""/>
        <dsp:cNvSpPr/>
      </dsp:nvSpPr>
      <dsp:spPr>
        <a:xfrm>
          <a:off x="0" y="72983"/>
          <a:ext cx="3227773" cy="1114938"/>
        </a:xfrm>
        <a:prstGeom prst="roundRect">
          <a:avLst/>
        </a:prstGeom>
        <a:solidFill>
          <a:srgbClr val="21788B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Правовые основания применения взысканий в отношении ГГС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4427" y="127410"/>
        <a:ext cx="3118919" cy="1006084"/>
      </dsp:txXfrm>
    </dsp:sp>
    <dsp:sp modelId="{D7D3E5C9-BB21-47D7-9ED8-DF36E24B7D63}">
      <dsp:nvSpPr>
        <dsp:cNvPr id="0" name=""/>
        <dsp:cNvSpPr/>
      </dsp:nvSpPr>
      <dsp:spPr>
        <a:xfrm>
          <a:off x="3236520" y="1281899"/>
          <a:ext cx="8593529" cy="226056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8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ru-RU" sz="20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ФЗ от 02.03.2007 № 25-ФЗ (статьи 14.1, 15, 27, 27.1)</a:t>
          </a:r>
          <a:endParaRPr lang="ru-RU" sz="20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228600" lvl="1" indent="-228600" algn="l" defTabSz="889000">
            <a:lnSpc>
              <a:spcPct val="8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ru-RU" sz="20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Трудовой кодекс РФ (статьи 192-194)</a:t>
          </a:r>
          <a:endParaRPr lang="ru-RU" sz="20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228600" lvl="1" indent="-228600" algn="l" defTabSz="889000">
            <a:lnSpc>
              <a:spcPct val="8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ru-RU" sz="20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Закон НСО от 30.10.2007 № 157-ОЗ (статья 8.4)</a:t>
          </a:r>
          <a:endParaRPr lang="ru-RU" sz="20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228600" lvl="1" indent="-228600" algn="l" defTabSz="889000">
            <a:lnSpc>
              <a:spcPct val="80000"/>
            </a:lnSpc>
            <a:spcBef>
              <a:spcPct val="0"/>
            </a:spcBef>
            <a:spcAft>
              <a:spcPts val="1200"/>
            </a:spcAft>
            <a:buChar char="••"/>
          </a:pPr>
          <a:r>
            <a:rPr lang="ru-RU" sz="20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постановление Губернатора НСО от 04.03.2016 № 59 (антикоррупционные проверки)</a:t>
          </a:r>
          <a:endParaRPr lang="ru-RU" sz="20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</dsp:txBody>
      <dsp:txXfrm>
        <a:off x="3236520" y="1564470"/>
        <a:ext cx="7745818" cy="1695423"/>
      </dsp:txXfrm>
    </dsp:sp>
    <dsp:sp modelId="{7C75A3B9-C989-45CF-AC04-4363DB7E673B}">
      <dsp:nvSpPr>
        <dsp:cNvPr id="0" name=""/>
        <dsp:cNvSpPr/>
      </dsp:nvSpPr>
      <dsp:spPr>
        <a:xfrm>
          <a:off x="0" y="1683865"/>
          <a:ext cx="3227473" cy="133330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ts val="600"/>
            </a:spcAft>
          </a:pPr>
          <a:r>
            <a:rPr lang="ru-RU" sz="20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Правовые основания применения взысканий в отношении МС</a:t>
          </a:r>
          <a:endParaRPr lang="ru-RU" sz="2000" b="1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5087" y="1748952"/>
        <a:ext cx="3097299" cy="1203134"/>
      </dsp:txXfrm>
    </dsp:sp>
    <dsp:sp modelId="{A280D0DF-2702-435B-8B4F-3205122A069F}">
      <dsp:nvSpPr>
        <dsp:cNvPr id="0" name=""/>
        <dsp:cNvSpPr/>
      </dsp:nvSpPr>
      <dsp:spPr>
        <a:xfrm>
          <a:off x="3074812" y="3502139"/>
          <a:ext cx="8755237" cy="210867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Трудовой кодекс РФ (статьи 192-193)</a:t>
          </a:r>
          <a:endParaRPr lang="ru-RU" sz="1600" b="1" kern="1200" dirty="0">
            <a:solidFill>
              <a:schemeClr val="accent5">
                <a:lumMod val="75000"/>
              </a:schemeClr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постановление Правительства РФ от 13.03.2013 №207</a:t>
          </a:r>
          <a:endParaRPr lang="ru-RU" sz="1600" b="1" kern="1200" dirty="0">
            <a:solidFill>
              <a:schemeClr val="accent5">
                <a:lumMod val="75000"/>
              </a:schemeClr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постановление Правительства НСО от 12.04.2013 №152-п</a:t>
          </a:r>
          <a:endParaRPr lang="ru-RU" sz="1600" b="1" kern="1200" dirty="0">
            <a:solidFill>
              <a:schemeClr val="accent5">
                <a:lumMod val="75000"/>
              </a:schemeClr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НПА органа/МНПА </a:t>
          </a:r>
          <a:r>
            <a:rPr lang="ru-RU" sz="1600" b="1" kern="1200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 порядке </a:t>
          </a:r>
          <a:r>
            <a:rPr lang="ru-RU" sz="1600" b="1" kern="1200" dirty="0" smtClean="0">
              <a:solidFill>
                <a:schemeClr val="accent5">
                  <a:lumMod val="75000"/>
                </a:schemeClr>
              </a:solidFill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проверки достоверности и полноты сведений о доходах, представленных руководителями подведомственных учреждений</a:t>
          </a:r>
          <a:endParaRPr lang="ru-RU" sz="1600" b="1" kern="1200" dirty="0">
            <a:solidFill>
              <a:schemeClr val="accent5">
                <a:lumMod val="75000"/>
              </a:schemeClr>
            </a:solidFill>
            <a:effectLst/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074812" y="3765724"/>
        <a:ext cx="7964483" cy="1581508"/>
      </dsp:txXfrm>
    </dsp:sp>
    <dsp:sp modelId="{78CAE5B5-C24B-49C0-8D64-121101E4F9B3}">
      <dsp:nvSpPr>
        <dsp:cNvPr id="0" name=""/>
        <dsp:cNvSpPr/>
      </dsp:nvSpPr>
      <dsp:spPr>
        <a:xfrm>
          <a:off x="0" y="3498695"/>
          <a:ext cx="3068838" cy="2145994"/>
        </a:xfrm>
        <a:prstGeom prst="roundRect">
          <a:avLst/>
        </a:prstGeom>
        <a:solidFill>
          <a:srgbClr val="00206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Правовые основания применения взысканий в отношении руководителей учреждений</a:t>
          </a:r>
          <a:endParaRPr lang="ru-RU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4759" y="3603454"/>
        <a:ext cx="2859320" cy="19364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78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97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95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0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03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217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539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414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542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066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206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/>
              <a:t>6/4/2019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27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420" y="820411"/>
            <a:ext cx="11713780" cy="3956541"/>
          </a:xfrm>
          <a:gradFill flip="none" rotWithShape="1">
            <a:gsLst>
              <a:gs pos="0">
                <a:schemeClr val="accent6">
                  <a:lumMod val="60000"/>
                  <a:lumOff val="40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 деятельности комиссий по соблюдению требований к служебному поведению </a:t>
            </a:r>
            <a:br>
              <a:rPr lang="ru-RU" sz="4000" b="1" i="1" dirty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4000" b="1" i="1" dirty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гражданских (муниципальных) служащих </a:t>
            </a:r>
            <a:br>
              <a:rPr lang="ru-RU" sz="4000" b="1" i="1" dirty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4000" b="1" i="1" dirty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и урегулированию конфликта </a:t>
            </a:r>
            <a:r>
              <a:rPr lang="ru-RU" sz="4000" b="1" i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интересов</a:t>
            </a:r>
            <a: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en-US" b="1" dirty="0">
              <a:solidFill>
                <a:srgbClr val="4F9B43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420" y="4934607"/>
            <a:ext cx="11713780" cy="1189968"/>
          </a:xfrm>
          <a:gradFill>
            <a:gsLst>
              <a:gs pos="0">
                <a:schemeClr val="bg1">
                  <a:lumMod val="95000"/>
                </a:schemeClr>
              </a:gs>
              <a:gs pos="13000">
                <a:schemeClr val="accent3">
                  <a:lumMod val="20000"/>
                  <a:lumOff val="80000"/>
                </a:schemeClr>
              </a:gs>
              <a:gs pos="30000">
                <a:srgbClr val="D8DCE1"/>
              </a:gs>
              <a:gs pos="89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</a:gradFill>
        </p:spPr>
        <p:txBody>
          <a:bodyPr>
            <a:normAutofit/>
          </a:bodyPr>
          <a:lstStyle/>
          <a:p>
            <a:pPr lvl="0" algn="l"/>
            <a:r>
              <a:rPr lang="ru-RU" sz="1800" dirty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Долгова Елена Борисовна</a:t>
            </a:r>
            <a:r>
              <a:rPr lang="ru-RU" sz="1800" dirty="0" smtClean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pPr lvl="0" algn="l"/>
            <a:r>
              <a:rPr lang="ru-RU" sz="1800" dirty="0" smtClean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заместитель </a:t>
            </a:r>
            <a:r>
              <a:rPr lang="ru-RU" sz="1800" dirty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начальника отдела по профилактике коррупционных </a:t>
            </a:r>
            <a:r>
              <a:rPr lang="ru-RU" sz="1800" dirty="0" smtClean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и </a:t>
            </a:r>
            <a:r>
              <a:rPr lang="ru-RU" sz="1800" dirty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иных правонарушений </a:t>
            </a:r>
            <a:r>
              <a:rPr lang="ru-RU" sz="1800" dirty="0" err="1" smtClean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sz="1800" dirty="0" smtClean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800" dirty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администрации Губернатора </a:t>
            </a:r>
            <a:r>
              <a:rPr lang="ru-RU" sz="1800" dirty="0" smtClean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 и </a:t>
            </a:r>
            <a:r>
              <a:rPr lang="ru-RU" sz="1800" dirty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Правительства </a:t>
            </a:r>
            <a:r>
              <a:rPr lang="ru-RU" sz="1800" dirty="0" smtClean="0">
                <a:solidFill>
                  <a:srgbClr val="21788B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НСО </a:t>
            </a:r>
            <a:endParaRPr lang="ru-RU" sz="1800" dirty="0">
              <a:solidFill>
                <a:srgbClr val="21788B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7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1923" y="811924"/>
            <a:ext cx="10547131" cy="3050628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en-US" b="1" dirty="0">
              <a:solidFill>
                <a:srgbClr val="4F9B43"/>
              </a:solidFill>
              <a:latin typeface="+mn-lt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966867750"/>
              </p:ext>
            </p:extLst>
          </p:nvPr>
        </p:nvGraphicFramePr>
        <p:xfrm>
          <a:off x="219075" y="628650"/>
          <a:ext cx="11420475" cy="5619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247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1663" y="811923"/>
            <a:ext cx="11595538" cy="5236451"/>
          </a:xfrm>
          <a:gradFill flip="none" rotWithShape="1">
            <a:gsLst>
              <a:gs pos="35136">
                <a:srgbClr val="CED7E5"/>
              </a:gs>
              <a:gs pos="0">
                <a:schemeClr val="accent5">
                  <a:lumMod val="40000"/>
                  <a:lumOff val="60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64000">
                <a:schemeClr val="accent3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О </a:t>
            </a:r>
            <a:r>
              <a:rPr lang="ru-RU" sz="4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применении взысканий за коррупционные проступки</a:t>
            </a:r>
            <a:br>
              <a:rPr lang="ru-RU" sz="4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4400" b="1" dirty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4400" b="1" dirty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en-US" b="1" dirty="0">
              <a:solidFill>
                <a:srgbClr val="4F9B43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031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42056573"/>
              </p:ext>
            </p:extLst>
          </p:nvPr>
        </p:nvGraphicFramePr>
        <p:xfrm>
          <a:off x="247650" y="590549"/>
          <a:ext cx="11830050" cy="58260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255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0781968"/>
              </p:ext>
            </p:extLst>
          </p:nvPr>
        </p:nvGraphicFramePr>
        <p:xfrm>
          <a:off x="285746" y="685801"/>
          <a:ext cx="11668128" cy="5510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4064">
                  <a:extLst>
                    <a:ext uri="{9D8B030D-6E8A-4147-A177-3AD203B41FA5}">
                      <a16:colId xmlns:a16="http://schemas.microsoft.com/office/drawing/2014/main" val="2115669201"/>
                    </a:ext>
                  </a:extLst>
                </a:gridCol>
                <a:gridCol w="5834064">
                  <a:extLst>
                    <a:ext uri="{9D8B030D-6E8A-4147-A177-3AD203B41FA5}">
                      <a16:colId xmlns:a16="http://schemas.microsoft.com/office/drawing/2014/main" val="1049684291"/>
                    </a:ext>
                  </a:extLst>
                </a:gridCol>
              </a:tblGrid>
              <a:tr h="50841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Взыскания за коррупционные правонарушения (ГГС, МС)</a:t>
                      </a:r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C00000"/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C00000"/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3177476361"/>
                  </a:ext>
                </a:extLst>
              </a:tr>
              <a:tr h="884817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Проверка</a:t>
                      </a:r>
                      <a:r>
                        <a:rPr lang="ru-RU" sz="28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проводилась</a:t>
                      </a:r>
                      <a:endParaRPr lang="ru-RU" sz="2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C00000"/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Проверка не проводилась</a:t>
                      </a:r>
                    </a:p>
                    <a:p>
                      <a:pPr algn="ctr"/>
                      <a:endParaRPr lang="ru-RU" sz="28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rgbClr val="C00000"/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594859767"/>
                  </a:ext>
                </a:extLst>
              </a:tr>
              <a:tr h="79641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замечание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замечание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702702074"/>
                  </a:ext>
                </a:extLst>
              </a:tr>
              <a:tr h="60757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выговор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выговор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4172190564"/>
                  </a:ext>
                </a:extLst>
              </a:tr>
              <a:tr h="1374629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предупреждение о неполном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должностном соответствии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 rowSpan="2"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предупреждение о неполном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должностном соответствии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118857495"/>
                  </a:ext>
                </a:extLst>
              </a:tr>
              <a:tr h="1268595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- увольнение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в связи с утратой доверия</a:t>
                      </a:r>
                      <a:endParaRPr lang="ru-RU" sz="24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74000">
                          <a:schemeClr val="accent3">
                            <a:lumMod val="45000"/>
                            <a:lumOff val="55000"/>
                          </a:schemeClr>
                        </a:gs>
                        <a:gs pos="83000">
                          <a:schemeClr val="accent3">
                            <a:lumMod val="45000"/>
                            <a:lumOff val="55000"/>
                          </a:schemeClr>
                        </a:gs>
                        <a:gs pos="100000">
                          <a:schemeClr val="accent3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0760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143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7409894"/>
              </p:ext>
            </p:extLst>
          </p:nvPr>
        </p:nvGraphicFramePr>
        <p:xfrm>
          <a:off x="123823" y="666751"/>
          <a:ext cx="11982451" cy="57059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44">
                  <a:extLst>
                    <a:ext uri="{9D8B030D-6E8A-4147-A177-3AD203B41FA5}">
                      <a16:colId xmlns:a16="http://schemas.microsoft.com/office/drawing/2014/main" val="3602013458"/>
                    </a:ext>
                  </a:extLst>
                </a:gridCol>
                <a:gridCol w="3277008">
                  <a:extLst>
                    <a:ext uri="{9D8B030D-6E8A-4147-A177-3AD203B41FA5}">
                      <a16:colId xmlns:a16="http://schemas.microsoft.com/office/drawing/2014/main" val="1477676133"/>
                    </a:ext>
                  </a:extLst>
                </a:gridCol>
                <a:gridCol w="2800755">
                  <a:extLst>
                    <a:ext uri="{9D8B030D-6E8A-4147-A177-3AD203B41FA5}">
                      <a16:colId xmlns:a16="http://schemas.microsoft.com/office/drawing/2014/main" val="994748050"/>
                    </a:ext>
                  </a:extLst>
                </a:gridCol>
                <a:gridCol w="2952344">
                  <a:extLst>
                    <a:ext uri="{9D8B030D-6E8A-4147-A177-3AD203B41FA5}">
                      <a16:colId xmlns:a16="http://schemas.microsoft.com/office/drawing/2014/main" val="2917300582"/>
                    </a:ext>
                  </a:extLst>
                </a:gridCol>
              </a:tblGrid>
              <a:tr h="542924">
                <a:tc gridSpan="2">
                  <a:txBody>
                    <a:bodyPr/>
                    <a:lstStyle/>
                    <a:p>
                      <a:r>
                        <a:rPr lang="ru-RU" sz="2000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Применение взысканий в отношении ГГС</a:t>
                      </a:r>
                      <a:endParaRPr lang="ru-RU" sz="2000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2000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Применение взысканий в отношении МС</a:t>
                      </a:r>
                      <a:endParaRPr lang="ru-RU" sz="2000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7353774"/>
                  </a:ext>
                </a:extLst>
              </a:tr>
              <a:tr h="71077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Проверка проведена</a:t>
                      </a:r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Проверка не проводилась</a:t>
                      </a:r>
                      <a:endParaRPr lang="ru-RU" sz="20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Проверка проведена</a:t>
                      </a:r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Проверка не проводилась</a:t>
                      </a:r>
                      <a:endParaRPr lang="ru-RU" sz="20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2407300"/>
                  </a:ext>
                </a:extLst>
              </a:tr>
              <a:tr h="59890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21788B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Доклад о результатах проверки</a:t>
                      </a:r>
                      <a:endParaRPr lang="ru-RU" sz="1600" b="1" dirty="0">
                        <a:solidFill>
                          <a:srgbClr val="21788B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Доклад о совершении правонарушения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21788B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Доклад о результатах</a:t>
                      </a:r>
                      <a:r>
                        <a:rPr lang="ru-RU" sz="1600" b="1" baseline="0" dirty="0" smtClean="0">
                          <a:solidFill>
                            <a:srgbClr val="21788B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проверки</a:t>
                      </a:r>
                      <a:endParaRPr lang="ru-RU" sz="1600" b="1" dirty="0">
                        <a:solidFill>
                          <a:srgbClr val="21788B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Доклад о совершении правонарушения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6237473"/>
                  </a:ext>
                </a:extLst>
              </a:tr>
              <a:tr h="474983">
                <a:tc rowSpan="4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21788B"/>
                          </a:solidFill>
                          <a:effectLst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Рекомендация комиссии – если доклад направлялся в комиссию</a:t>
                      </a:r>
                      <a:endParaRPr lang="ru-RU" sz="1600" b="1" dirty="0">
                        <a:solidFill>
                          <a:srgbClr val="21788B"/>
                        </a:solidFill>
                        <a:effectLst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Согласие ГГС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21788B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Рекомендация комиссии</a:t>
                      </a:r>
                      <a:r>
                        <a:rPr lang="ru-RU" sz="1600" b="1" baseline="0" dirty="0" smtClean="0">
                          <a:solidFill>
                            <a:srgbClr val="21788B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– если доклад направлялся в комиссию</a:t>
                      </a:r>
                      <a:endParaRPr lang="ru-RU" sz="1600" b="1" dirty="0">
                        <a:solidFill>
                          <a:srgbClr val="21788B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Согласие МС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6359143"/>
                  </a:ext>
                </a:extLst>
              </a:tr>
              <a:tr h="8343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Признание ГГС факта совершения правонарушения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Признание МС факта совершения правонарушения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1508531"/>
                  </a:ext>
                </a:extLst>
              </a:tr>
              <a:tr h="118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Объяснения</a:t>
                      </a:r>
                      <a:r>
                        <a:rPr lang="ru-RU" sz="1600" b="1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МС служащего в письменной форме</a:t>
                      </a:r>
                      <a:endParaRPr lang="ru-RU" sz="16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5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7761825"/>
                  </a:ext>
                </a:extLst>
              </a:tr>
              <a:tr h="5644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Письменное объяснение ГГС</a:t>
                      </a:r>
                      <a:endParaRPr lang="ru-RU" sz="16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1717334"/>
                  </a:ext>
                </a:extLst>
              </a:tr>
              <a:tr h="491766">
                <a:tc gridSpan="4">
                  <a:txBody>
                    <a:bodyPr/>
                    <a:lstStyle/>
                    <a:p>
                      <a:pPr algn="ctr"/>
                      <a:r>
                        <a:rPr lang="ru-RU" sz="1800" b="1" u="none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Акт о применении взыскания</a:t>
                      </a:r>
                      <a:r>
                        <a:rPr lang="ru-RU" sz="1800" b="1" u="none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(копия акта вручается служащему под расписку в течение 5 дней)</a:t>
                      </a:r>
                      <a:endParaRPr lang="ru-RU" sz="1800" b="1" u="none" dirty="0">
                        <a:solidFill>
                          <a:schemeClr val="accent5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4996888"/>
                  </a:ext>
                </a:extLst>
              </a:tr>
              <a:tr h="1368912"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 позднее 6 месяцев со дня поступления информации о совершении правонарушения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__________________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 позднее 3-х лет со дня совершения правонарушения</a:t>
                      </a:r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6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2336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816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2750" y="307976"/>
            <a:ext cx="8648700" cy="692150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Методические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материалы</a:t>
            </a: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68663345"/>
              </p:ext>
            </p:extLst>
          </p:nvPr>
        </p:nvGraphicFramePr>
        <p:xfrm>
          <a:off x="142874" y="1095376"/>
          <a:ext cx="11887201" cy="5305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723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1923" y="811924"/>
            <a:ext cx="10547131" cy="3050628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en-US" b="1" dirty="0">
              <a:solidFill>
                <a:srgbClr val="4F9B43"/>
              </a:solidFill>
              <a:latin typeface="+mn-lt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261303752"/>
              </p:ext>
            </p:extLst>
          </p:nvPr>
        </p:nvGraphicFramePr>
        <p:xfrm>
          <a:off x="228600" y="657225"/>
          <a:ext cx="11811000" cy="5524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55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40000"/>
                <a:lumOff val="60000"/>
              </a:schemeClr>
            </a:gs>
            <a:gs pos="1000">
              <a:srgbClr val="D8DCE1"/>
            </a:gs>
            <a:gs pos="100000">
              <a:schemeClr val="accent1">
                <a:lumMod val="45000"/>
                <a:lumOff val="55000"/>
              </a:schemeClr>
            </a:gs>
            <a:gs pos="22000">
              <a:schemeClr val="accent2">
                <a:lumMod val="20000"/>
                <a:lumOff val="80000"/>
              </a:schemeClr>
            </a:gs>
            <a:gs pos="69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1923" y="811924"/>
            <a:ext cx="10547131" cy="3050628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en-US" b="1" dirty="0">
              <a:solidFill>
                <a:srgbClr val="4F9B43"/>
              </a:solidFill>
              <a:latin typeface="+mn-lt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964184"/>
              </p:ext>
            </p:extLst>
          </p:nvPr>
        </p:nvGraphicFramePr>
        <p:xfrm>
          <a:off x="331076" y="697624"/>
          <a:ext cx="11500945" cy="4922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6683">
                  <a:extLst>
                    <a:ext uri="{9D8B030D-6E8A-4147-A177-3AD203B41FA5}">
                      <a16:colId xmlns:a16="http://schemas.microsoft.com/office/drawing/2014/main" val="2234002139"/>
                    </a:ext>
                  </a:extLst>
                </a:gridCol>
                <a:gridCol w="4078670">
                  <a:extLst>
                    <a:ext uri="{9D8B030D-6E8A-4147-A177-3AD203B41FA5}">
                      <a16:colId xmlns:a16="http://schemas.microsoft.com/office/drawing/2014/main" val="512638512"/>
                    </a:ext>
                  </a:extLst>
                </a:gridCol>
                <a:gridCol w="3645592">
                  <a:extLst>
                    <a:ext uri="{9D8B030D-6E8A-4147-A177-3AD203B41FA5}">
                      <a16:colId xmlns:a16="http://schemas.microsoft.com/office/drawing/2014/main" val="3237246123"/>
                    </a:ext>
                  </a:extLst>
                </a:gridCol>
              </a:tblGrid>
              <a:tr h="1406284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Количество комиссий</a:t>
                      </a:r>
                      <a:r>
                        <a:rPr lang="ru-RU" sz="2400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по соблюдению требований к служебному поведению гражданских (муниципальных) служащих и урегулированию конфликта интересов</a:t>
                      </a:r>
                      <a:r>
                        <a:rPr lang="ru-RU" sz="2400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  <a:r>
                        <a:rPr lang="ru-RU" sz="2800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*</a:t>
                      </a:r>
                      <a:endParaRPr lang="ru-RU" sz="28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gradFill>
                      <a:gsLst>
                        <a:gs pos="0">
                          <a:schemeClr val="accent6">
                            <a:lumMod val="60000"/>
                            <a:lumOff val="40000"/>
                          </a:schemeClr>
                        </a:gs>
                        <a:gs pos="100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47974"/>
                  </a:ext>
                </a:extLst>
              </a:tr>
              <a:tr h="857490">
                <a:tc>
                  <a:txBody>
                    <a:bodyPr/>
                    <a:lstStyle/>
                    <a:p>
                      <a:endParaRPr lang="ru-RU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200" b="1" dirty="0" smtClean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</a:t>
                      </a:r>
                      <a:r>
                        <a:rPr lang="ru-RU" sz="2200" b="1" baseline="0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ОГВ НСО, ГО НСО</a:t>
                      </a:r>
                      <a:endParaRPr lang="ru-RU" sz="2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200" b="1" dirty="0" smtClean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b="1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В ОМС</a:t>
                      </a:r>
                      <a:endParaRPr lang="ru-RU" sz="22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0617949"/>
                  </a:ext>
                </a:extLst>
              </a:tr>
              <a:tr h="78889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итогам</a:t>
                      </a:r>
                      <a:r>
                        <a:rPr lang="ru-RU" sz="2000" b="1" baseline="0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ru-RU" sz="2000" b="1" baseline="0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 квартала 2019 года</a:t>
                      </a:r>
                      <a:endParaRPr lang="ru-RU" sz="2000" b="1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u="none" dirty="0" smtClean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ru-RU" sz="2000" b="1" u="none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66</a:t>
                      </a:r>
                      <a:endParaRPr lang="ru-RU" sz="2000" b="1" u="none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u="none" dirty="0" smtClean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/>
                      <a:r>
                        <a:rPr lang="ru-RU" sz="2000" b="1" u="none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493</a:t>
                      </a:r>
                      <a:endParaRPr lang="ru-RU" sz="2000" b="1" u="none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1606806"/>
                  </a:ext>
                </a:extLst>
              </a:tr>
              <a:tr h="53177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итогам 2018 года</a:t>
                      </a:r>
                      <a:endParaRPr lang="ru-RU" sz="2000" b="1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none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110</a:t>
                      </a:r>
                      <a:endParaRPr lang="ru-RU" sz="2000" b="1" u="none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none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493</a:t>
                      </a:r>
                      <a:endParaRPr lang="ru-RU" sz="2000" b="1" u="none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8667218"/>
                  </a:ext>
                </a:extLst>
              </a:tr>
              <a:tr h="44589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итогам 2017 года</a:t>
                      </a:r>
                      <a:endParaRPr lang="ru-RU" sz="2000" b="1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none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113</a:t>
                      </a:r>
                      <a:endParaRPr lang="ru-RU" sz="2000" b="1" u="none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none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493</a:t>
                      </a:r>
                      <a:endParaRPr lang="ru-RU" sz="2000" b="1" u="none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8566125"/>
                  </a:ext>
                </a:extLst>
              </a:tr>
              <a:tr h="44589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итогам 2016</a:t>
                      </a:r>
                      <a:r>
                        <a:rPr lang="ru-RU" sz="2000" b="1" baseline="0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года</a:t>
                      </a:r>
                      <a:endParaRPr lang="ru-RU" sz="2000" b="1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none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113</a:t>
                      </a:r>
                      <a:endParaRPr lang="ru-RU" sz="2000" b="1" u="none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none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493</a:t>
                      </a:r>
                      <a:endParaRPr lang="ru-RU" sz="2000" b="1" u="none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250689"/>
                  </a:ext>
                </a:extLst>
              </a:tr>
              <a:tr h="44589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По итогам 2015 года</a:t>
                      </a:r>
                      <a:endParaRPr lang="ru-RU" sz="2000" b="1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none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113</a:t>
                      </a:r>
                      <a:endParaRPr lang="ru-RU" sz="2000" b="1" u="none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u="none" dirty="0" smtClean="0">
                          <a:solidFill>
                            <a:srgbClr val="21788B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490</a:t>
                      </a:r>
                      <a:endParaRPr lang="ru-RU" sz="2000" b="1" u="none" dirty="0">
                        <a:solidFill>
                          <a:srgbClr val="21788B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62930555"/>
                  </a:ext>
                </a:extLst>
              </a:tr>
            </a:tbl>
          </a:graphicData>
        </a:graphic>
      </p:graphicFrame>
      <p:sp>
        <p:nvSpPr>
          <p:cNvPr id="14" name="Подзаголовок 2"/>
          <p:cNvSpPr txBox="1">
            <a:spLocks/>
          </p:cNvSpPr>
          <p:nvPr/>
        </p:nvSpPr>
        <p:spPr>
          <a:xfrm>
            <a:off x="331076" y="5619749"/>
            <a:ext cx="11500945" cy="519015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25000">
                <a:schemeClr val="accent3">
                  <a:lumMod val="20000"/>
                  <a:lumOff val="80000"/>
                </a:schemeClr>
              </a:gs>
              <a:gs pos="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9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</a:t>
            </a:r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данным антикоррупционного  мониторинга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855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175" y="590550"/>
            <a:ext cx="11820525" cy="657225"/>
          </a:xfrm>
          <a:gradFill flip="none" rotWithShape="1">
            <a:gsLst>
              <a:gs pos="31087">
                <a:schemeClr val="accent3">
                  <a:lumMod val="60000"/>
                  <a:lumOff val="40000"/>
                </a:schemeClr>
              </a:gs>
              <a:gs pos="61000">
                <a:srgbClr val="D8DCE1"/>
              </a:gs>
              <a:gs pos="100000">
                <a:schemeClr val="accent1">
                  <a:lumMod val="45000"/>
                  <a:lumOff val="55000"/>
                </a:schemeClr>
              </a:gs>
              <a:gs pos="22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90000"/>
          </a:bodyPr>
          <a:lstStyle/>
          <a:p>
            <a: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3400" b="1" dirty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3400" b="1" dirty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36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Правовая основа деятельности комиссий</a:t>
            </a:r>
            <a:endParaRPr lang="en-US" sz="3600" b="1" dirty="0">
              <a:solidFill>
                <a:srgbClr val="4F9B43"/>
              </a:solidFill>
              <a:latin typeface="+mn-lt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157866413"/>
              </p:ext>
            </p:extLst>
          </p:nvPr>
        </p:nvGraphicFramePr>
        <p:xfrm>
          <a:off x="257175" y="1247775"/>
          <a:ext cx="11820525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 flipV="1">
            <a:off x="5524500" y="2687692"/>
            <a:ext cx="1614652" cy="417458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736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8726353"/>
              </p:ext>
            </p:extLst>
          </p:nvPr>
        </p:nvGraphicFramePr>
        <p:xfrm>
          <a:off x="178594" y="600074"/>
          <a:ext cx="11880056" cy="5610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370278485"/>
              </p:ext>
            </p:extLst>
          </p:nvPr>
        </p:nvGraphicFramePr>
        <p:xfrm>
          <a:off x="7934325" y="742950"/>
          <a:ext cx="4124325" cy="48863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45313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1923" y="811924"/>
            <a:ext cx="10547131" cy="3050628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en-US" b="1" dirty="0">
              <a:solidFill>
                <a:srgbClr val="4F9B43"/>
              </a:solidFill>
              <a:latin typeface="+mn-lt"/>
            </a:endParaRP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3622162462"/>
              </p:ext>
            </p:extLst>
          </p:nvPr>
        </p:nvGraphicFramePr>
        <p:xfrm>
          <a:off x="228600" y="742950"/>
          <a:ext cx="11820525" cy="5295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Прямая со стрелкой 9"/>
          <p:cNvCxnSpPr/>
          <p:nvPr/>
        </p:nvCxnSpPr>
        <p:spPr>
          <a:xfrm>
            <a:off x="7155574" y="4286084"/>
            <a:ext cx="962025" cy="521741"/>
          </a:xfrm>
          <a:prstGeom prst="straightConnector1">
            <a:avLst/>
          </a:prstGeom>
          <a:ln w="66675">
            <a:solidFill>
              <a:srgbClr val="21788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904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675" y="600075"/>
            <a:ext cx="11820525" cy="628650"/>
          </a:xfr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Вопросы организации деятельности комиссии</a:t>
            </a:r>
            <a:endParaRPr lang="ru-RU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6794905"/>
              </p:ext>
            </p:extLst>
          </p:nvPr>
        </p:nvGraphicFramePr>
        <p:xfrm>
          <a:off x="66675" y="1228725"/>
          <a:ext cx="11820525" cy="4905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8112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2" y="609600"/>
            <a:ext cx="11694728" cy="485775"/>
          </a:xfr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Вопросы организации деятельности комиссий</a:t>
            </a:r>
            <a:endParaRPr lang="ru-RU" sz="2400" b="1" dirty="0">
              <a:solidFill>
                <a:srgbClr val="2178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5333717"/>
              </p:ext>
            </p:extLst>
          </p:nvPr>
        </p:nvGraphicFramePr>
        <p:xfrm>
          <a:off x="171452" y="1095376"/>
          <a:ext cx="11896723" cy="51435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010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1923" y="811924"/>
            <a:ext cx="10547131" cy="3050628"/>
          </a:xfrm>
        </p:spPr>
        <p:txBody>
          <a:bodyPr>
            <a:normAutofit/>
          </a:bodyPr>
          <a:lstStyle/>
          <a:p>
            <a: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/>
            </a:r>
            <a:br>
              <a:rPr lang="ru-RU" sz="3400" b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en-US" b="1" dirty="0">
              <a:solidFill>
                <a:srgbClr val="4F9B43"/>
              </a:solidFill>
              <a:latin typeface="+mn-lt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645851447"/>
              </p:ext>
            </p:extLst>
          </p:nvPr>
        </p:nvGraphicFramePr>
        <p:xfrm>
          <a:off x="180975" y="657224"/>
          <a:ext cx="11915775" cy="55054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5146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7024" y="465137"/>
            <a:ext cx="8601075" cy="792163"/>
          </a:xfrm>
          <a:gradFill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solidFill>
                  <a:srgbClr val="21788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Решение комиссии оформляется протоколом</a:t>
            </a:r>
            <a:endParaRPr lang="ru-RU" sz="2800" b="1" i="1" dirty="0">
              <a:solidFill>
                <a:srgbClr val="21788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1367297"/>
              </p:ext>
            </p:extLst>
          </p:nvPr>
        </p:nvGraphicFramePr>
        <p:xfrm>
          <a:off x="238124" y="1333501"/>
          <a:ext cx="11877675" cy="4943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508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1083</TotalTime>
  <Words>960</Words>
  <Application>Microsoft Office PowerPoint</Application>
  <PresentationFormat>Широкоэкранный</PresentationFormat>
  <Paragraphs>161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Tahoma</vt:lpstr>
      <vt:lpstr>Office Theme</vt:lpstr>
      <vt:lpstr>О деятельности комиссий по соблюдению требований к служебному поведению  гражданских (муниципальных) служащих  и урегулированию конфликта интересов </vt:lpstr>
      <vt:lpstr> </vt:lpstr>
      <vt:lpstr>   Правовая основа деятельности комиссий</vt:lpstr>
      <vt:lpstr>Презентация PowerPoint</vt:lpstr>
      <vt:lpstr> </vt:lpstr>
      <vt:lpstr>Вопросы организации деятельности комиссии</vt:lpstr>
      <vt:lpstr>Вопросы организации деятельности комиссий</vt:lpstr>
      <vt:lpstr> </vt:lpstr>
      <vt:lpstr>Решение комиссии оформляется протоколом</vt:lpstr>
      <vt:lpstr> </vt:lpstr>
      <vt:lpstr>О применении взысканий за коррупционные проступки   </vt:lpstr>
      <vt:lpstr>Презентация PowerPoint</vt:lpstr>
      <vt:lpstr>Презентация PowerPoint</vt:lpstr>
      <vt:lpstr>Презентация PowerPoint</vt:lpstr>
      <vt:lpstr>Методические материалы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Долгова Елена Борисовна</cp:lastModifiedBy>
  <cp:revision>230</cp:revision>
  <cp:lastPrinted>2019-06-03T10:15:40Z</cp:lastPrinted>
  <dcterms:created xsi:type="dcterms:W3CDTF">2019-02-21T15:01:25Z</dcterms:created>
  <dcterms:modified xsi:type="dcterms:W3CDTF">2019-06-04T06:38:11Z</dcterms:modified>
</cp:coreProperties>
</file>